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naheim"/>
      <p:regular r:id="rId25"/>
      <p:bold r:id="rId26"/>
    </p:embeddedFont>
    <p:embeddedFont>
      <p:font typeface="Anek Bangla"/>
      <p:regular r:id="rId27"/>
      <p:bold r:id="rId28"/>
    </p:embeddedFont>
    <p:embeddedFont>
      <p:font typeface="Bebas Neue"/>
      <p:regular r:id="rId29"/>
    </p:embeddedFont>
    <p:embeddedFont>
      <p:font typeface="Didact Gothic"/>
      <p:regular r:id="rId30"/>
    </p:embeddedFont>
    <p:embeddedFont>
      <p:font typeface="Anek Bangla SemiBold"/>
      <p:regular r:id="rId31"/>
      <p:bold r:id="rId32"/>
    </p:embeddedFont>
    <p:embeddedFont>
      <p:font typeface="PT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naheim-bold.fntdata"/><Relationship Id="rId25" Type="http://schemas.openxmlformats.org/officeDocument/2006/relationships/font" Target="fonts/Anaheim-regular.fntdata"/><Relationship Id="rId28" Type="http://schemas.openxmlformats.org/officeDocument/2006/relationships/font" Target="fonts/AnekBangla-bold.fntdata"/><Relationship Id="rId27" Type="http://schemas.openxmlformats.org/officeDocument/2006/relationships/font" Target="fonts/AnekBangl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nekBanglaSemiBold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7.xml"/><Relationship Id="rId33" Type="http://schemas.openxmlformats.org/officeDocument/2006/relationships/font" Target="fonts/PTSans-regular.fntdata"/><Relationship Id="rId10" Type="http://schemas.openxmlformats.org/officeDocument/2006/relationships/slide" Target="slides/slide6.xml"/><Relationship Id="rId32" Type="http://schemas.openxmlformats.org/officeDocument/2006/relationships/font" Target="fonts/AnekBanglaSemiBold-bold.fntdata"/><Relationship Id="rId13" Type="http://schemas.openxmlformats.org/officeDocument/2006/relationships/slide" Target="slides/slide9.xml"/><Relationship Id="rId35" Type="http://schemas.openxmlformats.org/officeDocument/2006/relationships/font" Target="fonts/PTSans-italic.fntdata"/><Relationship Id="rId12" Type="http://schemas.openxmlformats.org/officeDocument/2006/relationships/slide" Target="slides/slide8.xml"/><Relationship Id="rId34" Type="http://schemas.openxmlformats.org/officeDocument/2006/relationships/font" Target="fonts/PT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2ee25a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e2ee25a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b508374f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b508374f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b508374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b508374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fb508374f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fb508374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fb508374f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fb508374f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fb508374f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fb508374f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fb508374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fb508374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fb508374f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fb508374f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fb508374f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fb508374f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fb508374f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fb508374f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fb508374f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fb508374f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fb508374f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fb508374f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fb508374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fb508374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b508374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fb508374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b80b56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fb80b56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f900bcb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f900bcb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b41c4d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b41c4d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fb508374f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fb508374f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b508374f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b508374f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hasCustomPrompt="1" type="title"/>
          </p:nvPr>
        </p:nvSpPr>
        <p:spPr>
          <a:xfrm>
            <a:off x="1284000" y="1604925"/>
            <a:ext cx="65760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1284000" y="3041474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 rot="9807318">
            <a:off x="7083760" y="-1201328"/>
            <a:ext cx="3878065" cy="2976019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 rot="-7370329">
            <a:off x="-1935283" y="-1658859"/>
            <a:ext cx="3878087" cy="29760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 rot="5033209">
            <a:off x="7524489" y="3639947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 rot="4284960">
            <a:off x="478608" y="4210290"/>
            <a:ext cx="468868" cy="522006"/>
            <a:chOff x="5981675" y="3981625"/>
            <a:chExt cx="665001" cy="740400"/>
          </a:xfrm>
        </p:grpSpPr>
        <p:sp>
          <p:nvSpPr>
            <p:cNvPr id="145" name="Google Shape;145;p1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8023919" y="685245"/>
            <a:ext cx="307826" cy="240251"/>
            <a:chOff x="5008200" y="3598800"/>
            <a:chExt cx="163650" cy="127725"/>
          </a:xfrm>
        </p:grpSpPr>
        <p:sp>
          <p:nvSpPr>
            <p:cNvPr id="152" name="Google Shape;152;p1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" type="subTitle"/>
          </p:nvPr>
        </p:nvSpPr>
        <p:spPr>
          <a:xfrm>
            <a:off x="99112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2" type="subTitle"/>
          </p:nvPr>
        </p:nvSpPr>
        <p:spPr>
          <a:xfrm>
            <a:off x="99112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3" type="subTitle"/>
          </p:nvPr>
        </p:nvSpPr>
        <p:spPr>
          <a:xfrm>
            <a:off x="543887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4" type="subTitle"/>
          </p:nvPr>
        </p:nvSpPr>
        <p:spPr>
          <a:xfrm>
            <a:off x="543887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hasCustomPrompt="1" idx="5" type="title"/>
          </p:nvPr>
        </p:nvSpPr>
        <p:spPr>
          <a:xfrm>
            <a:off x="991121" y="15067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hasCustomPrompt="1" idx="6" type="title"/>
          </p:nvPr>
        </p:nvSpPr>
        <p:spPr>
          <a:xfrm>
            <a:off x="991121" y="32932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hasCustomPrompt="1" idx="7" type="title"/>
          </p:nvPr>
        </p:nvSpPr>
        <p:spPr>
          <a:xfrm>
            <a:off x="5438874" y="15067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hasCustomPrompt="1" idx="8" type="title"/>
          </p:nvPr>
        </p:nvSpPr>
        <p:spPr>
          <a:xfrm>
            <a:off x="5438874" y="32932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9" type="subTitle"/>
          </p:nvPr>
        </p:nvSpPr>
        <p:spPr>
          <a:xfrm>
            <a:off x="99112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3" type="subTitle"/>
          </p:nvPr>
        </p:nvSpPr>
        <p:spPr>
          <a:xfrm>
            <a:off x="543887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14" type="subTitle"/>
          </p:nvPr>
        </p:nvSpPr>
        <p:spPr>
          <a:xfrm>
            <a:off x="99112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5" type="subTitle"/>
          </p:nvPr>
        </p:nvSpPr>
        <p:spPr>
          <a:xfrm>
            <a:off x="543887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3"/>
          <p:cNvSpPr/>
          <p:nvPr/>
        </p:nvSpPr>
        <p:spPr>
          <a:xfrm rot="5195618">
            <a:off x="7218351" y="38593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 rot="5195618">
            <a:off x="-1614974" y="-1863561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174" name="Google Shape;174;p1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181" name="Google Shape;181;p1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 rot="-1533822">
            <a:off x="8369098" y="1001185"/>
            <a:ext cx="490318" cy="538798"/>
            <a:chOff x="5531525" y="3884625"/>
            <a:chExt cx="204050" cy="224225"/>
          </a:xfrm>
        </p:grpSpPr>
        <p:sp>
          <p:nvSpPr>
            <p:cNvPr id="186" name="Google Shape;186;p13"/>
            <p:cNvSpPr/>
            <p:nvPr/>
          </p:nvSpPr>
          <p:spPr>
            <a:xfrm>
              <a:off x="5531775" y="3884625"/>
              <a:ext cx="203800" cy="224225"/>
            </a:xfrm>
            <a:custGeom>
              <a:rect b="b" l="l" r="r" t="t"/>
              <a:pathLst>
                <a:path extrusionOk="0" h="8969" w="8152">
                  <a:moveTo>
                    <a:pt x="1660" y="285"/>
                  </a:moveTo>
                  <a:lnTo>
                    <a:pt x="7897" y="4818"/>
                  </a:lnTo>
                  <a:lnTo>
                    <a:pt x="5439" y="8756"/>
                  </a:lnTo>
                  <a:lnTo>
                    <a:pt x="224" y="7830"/>
                  </a:lnTo>
                  <a:lnTo>
                    <a:pt x="1660" y="285"/>
                  </a:lnTo>
                  <a:close/>
                  <a:moveTo>
                    <a:pt x="1594" y="1"/>
                  </a:moveTo>
                  <a:cubicBezTo>
                    <a:pt x="1581" y="1"/>
                    <a:pt x="1568" y="4"/>
                    <a:pt x="1554" y="8"/>
                  </a:cubicBezTo>
                  <a:cubicBezTo>
                    <a:pt x="1523" y="19"/>
                    <a:pt x="1501" y="51"/>
                    <a:pt x="1490" y="82"/>
                  </a:cubicBezTo>
                  <a:lnTo>
                    <a:pt x="11" y="7893"/>
                  </a:lnTo>
                  <a:cubicBezTo>
                    <a:pt x="0" y="7915"/>
                    <a:pt x="11" y="7947"/>
                    <a:pt x="22" y="7968"/>
                  </a:cubicBezTo>
                  <a:cubicBezTo>
                    <a:pt x="43" y="7990"/>
                    <a:pt x="64" y="8011"/>
                    <a:pt x="85" y="8011"/>
                  </a:cubicBezTo>
                  <a:lnTo>
                    <a:pt x="5481" y="8969"/>
                  </a:lnTo>
                  <a:lnTo>
                    <a:pt x="5491" y="8969"/>
                  </a:lnTo>
                  <a:cubicBezTo>
                    <a:pt x="5534" y="8969"/>
                    <a:pt x="5566" y="8947"/>
                    <a:pt x="5577" y="8915"/>
                  </a:cubicBezTo>
                  <a:lnTo>
                    <a:pt x="8120" y="4840"/>
                  </a:lnTo>
                  <a:cubicBezTo>
                    <a:pt x="8152" y="4797"/>
                    <a:pt x="8142" y="4744"/>
                    <a:pt x="8088" y="4712"/>
                  </a:cubicBezTo>
                  <a:lnTo>
                    <a:pt x="1650" y="19"/>
                  </a:lnTo>
                  <a:cubicBezTo>
                    <a:pt x="1631" y="6"/>
                    <a:pt x="1613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5531525" y="4001875"/>
              <a:ext cx="203800" cy="83025"/>
            </a:xfrm>
            <a:custGeom>
              <a:rect b="b" l="l" r="r" t="t"/>
              <a:pathLst>
                <a:path extrusionOk="0" h="3321" w="8152">
                  <a:moveTo>
                    <a:pt x="8034" y="1"/>
                  </a:moveTo>
                  <a:lnTo>
                    <a:pt x="3746" y="160"/>
                  </a:lnTo>
                  <a:cubicBezTo>
                    <a:pt x="3725" y="160"/>
                    <a:pt x="3703" y="171"/>
                    <a:pt x="3682" y="181"/>
                  </a:cubicBezTo>
                  <a:lnTo>
                    <a:pt x="53" y="3140"/>
                  </a:lnTo>
                  <a:cubicBezTo>
                    <a:pt x="10" y="3172"/>
                    <a:pt x="0" y="3236"/>
                    <a:pt x="43" y="3289"/>
                  </a:cubicBezTo>
                  <a:cubicBezTo>
                    <a:pt x="53" y="3310"/>
                    <a:pt x="85" y="3321"/>
                    <a:pt x="117" y="3321"/>
                  </a:cubicBezTo>
                  <a:cubicBezTo>
                    <a:pt x="138" y="3321"/>
                    <a:pt x="159" y="3310"/>
                    <a:pt x="181" y="3300"/>
                  </a:cubicBezTo>
                  <a:lnTo>
                    <a:pt x="3789" y="373"/>
                  </a:lnTo>
                  <a:lnTo>
                    <a:pt x="8045" y="202"/>
                  </a:lnTo>
                  <a:cubicBezTo>
                    <a:pt x="8109" y="202"/>
                    <a:pt x="8152" y="150"/>
                    <a:pt x="8141" y="96"/>
                  </a:cubicBezTo>
                  <a:cubicBezTo>
                    <a:pt x="8141" y="43"/>
                    <a:pt x="8098" y="1"/>
                    <a:pt x="8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5568475" y="3884625"/>
              <a:ext cx="9075" cy="12450"/>
            </a:xfrm>
            <a:custGeom>
              <a:rect b="b" l="l" r="r" t="t"/>
              <a:pathLst>
                <a:path extrusionOk="0" h="498" w="363">
                  <a:moveTo>
                    <a:pt x="122" y="0"/>
                  </a:moveTo>
                  <a:cubicBezTo>
                    <a:pt x="109" y="0"/>
                    <a:pt x="97" y="3"/>
                    <a:pt x="86" y="8"/>
                  </a:cubicBezTo>
                  <a:cubicBezTo>
                    <a:pt x="33" y="40"/>
                    <a:pt x="1" y="93"/>
                    <a:pt x="33" y="146"/>
                  </a:cubicBezTo>
                  <a:lnTo>
                    <a:pt x="161" y="434"/>
                  </a:lnTo>
                  <a:cubicBezTo>
                    <a:pt x="171" y="477"/>
                    <a:pt x="214" y="498"/>
                    <a:pt x="246" y="498"/>
                  </a:cubicBezTo>
                  <a:cubicBezTo>
                    <a:pt x="267" y="498"/>
                    <a:pt x="278" y="487"/>
                    <a:pt x="289" y="487"/>
                  </a:cubicBezTo>
                  <a:cubicBezTo>
                    <a:pt x="341" y="465"/>
                    <a:pt x="363" y="402"/>
                    <a:pt x="341" y="349"/>
                  </a:cubicBezTo>
                  <a:lnTo>
                    <a:pt x="214" y="61"/>
                  </a:lnTo>
                  <a:cubicBezTo>
                    <a:pt x="198" y="22"/>
                    <a:pt x="15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5577800" y="3905400"/>
              <a:ext cx="84900" cy="182700"/>
            </a:xfrm>
            <a:custGeom>
              <a:rect b="b" l="l" r="r" t="t"/>
              <a:pathLst>
                <a:path extrusionOk="0" h="7308" w="3396">
                  <a:moveTo>
                    <a:pt x="111" y="1"/>
                  </a:moveTo>
                  <a:cubicBezTo>
                    <a:pt x="99" y="1"/>
                    <a:pt x="87" y="3"/>
                    <a:pt x="75" y="7"/>
                  </a:cubicBezTo>
                  <a:cubicBezTo>
                    <a:pt x="22" y="39"/>
                    <a:pt x="1" y="93"/>
                    <a:pt x="22" y="145"/>
                  </a:cubicBezTo>
                  <a:lnTo>
                    <a:pt x="266" y="699"/>
                  </a:lnTo>
                  <a:cubicBezTo>
                    <a:pt x="288" y="731"/>
                    <a:pt x="320" y="752"/>
                    <a:pt x="363" y="752"/>
                  </a:cubicBezTo>
                  <a:cubicBezTo>
                    <a:pt x="373" y="752"/>
                    <a:pt x="394" y="752"/>
                    <a:pt x="405" y="741"/>
                  </a:cubicBezTo>
                  <a:cubicBezTo>
                    <a:pt x="458" y="720"/>
                    <a:pt x="479" y="667"/>
                    <a:pt x="458" y="614"/>
                  </a:cubicBezTo>
                  <a:lnTo>
                    <a:pt x="214" y="60"/>
                  </a:lnTo>
                  <a:cubicBezTo>
                    <a:pt x="197" y="27"/>
                    <a:pt x="155" y="1"/>
                    <a:pt x="111" y="1"/>
                  </a:cubicBezTo>
                  <a:close/>
                  <a:moveTo>
                    <a:pt x="607" y="1095"/>
                  </a:moveTo>
                  <a:cubicBezTo>
                    <a:pt x="593" y="1095"/>
                    <a:pt x="578" y="1098"/>
                    <a:pt x="564" y="1103"/>
                  </a:cubicBezTo>
                  <a:cubicBezTo>
                    <a:pt x="512" y="1124"/>
                    <a:pt x="490" y="1188"/>
                    <a:pt x="512" y="1242"/>
                  </a:cubicBezTo>
                  <a:lnTo>
                    <a:pt x="756" y="1784"/>
                  </a:lnTo>
                  <a:cubicBezTo>
                    <a:pt x="777" y="1827"/>
                    <a:pt x="810" y="1848"/>
                    <a:pt x="852" y="1848"/>
                  </a:cubicBezTo>
                  <a:cubicBezTo>
                    <a:pt x="862" y="1848"/>
                    <a:pt x="884" y="1848"/>
                    <a:pt x="895" y="1838"/>
                  </a:cubicBezTo>
                  <a:cubicBezTo>
                    <a:pt x="947" y="1816"/>
                    <a:pt x="969" y="1753"/>
                    <a:pt x="947" y="1699"/>
                  </a:cubicBezTo>
                  <a:lnTo>
                    <a:pt x="703" y="1157"/>
                  </a:lnTo>
                  <a:cubicBezTo>
                    <a:pt x="687" y="1117"/>
                    <a:pt x="648" y="1095"/>
                    <a:pt x="607" y="1095"/>
                  </a:cubicBezTo>
                  <a:close/>
                  <a:moveTo>
                    <a:pt x="1098" y="2187"/>
                  </a:moveTo>
                  <a:cubicBezTo>
                    <a:pt x="1083" y="2187"/>
                    <a:pt x="1069" y="2191"/>
                    <a:pt x="1054" y="2200"/>
                  </a:cubicBezTo>
                  <a:cubicBezTo>
                    <a:pt x="1001" y="2221"/>
                    <a:pt x="980" y="2285"/>
                    <a:pt x="1001" y="2327"/>
                  </a:cubicBezTo>
                  <a:lnTo>
                    <a:pt x="1245" y="2881"/>
                  </a:lnTo>
                  <a:cubicBezTo>
                    <a:pt x="1256" y="2912"/>
                    <a:pt x="1299" y="2933"/>
                    <a:pt x="1342" y="2933"/>
                  </a:cubicBezTo>
                  <a:lnTo>
                    <a:pt x="1384" y="2933"/>
                  </a:lnTo>
                  <a:cubicBezTo>
                    <a:pt x="1427" y="2902"/>
                    <a:pt x="1458" y="2848"/>
                    <a:pt x="1427" y="2796"/>
                  </a:cubicBezTo>
                  <a:lnTo>
                    <a:pt x="1193" y="2252"/>
                  </a:lnTo>
                  <a:cubicBezTo>
                    <a:pt x="1169" y="2214"/>
                    <a:pt x="1135" y="2187"/>
                    <a:pt x="1098" y="2187"/>
                  </a:cubicBezTo>
                  <a:close/>
                  <a:moveTo>
                    <a:pt x="1575" y="3277"/>
                  </a:moveTo>
                  <a:cubicBezTo>
                    <a:pt x="1561" y="3277"/>
                    <a:pt x="1547" y="3280"/>
                    <a:pt x="1533" y="3285"/>
                  </a:cubicBezTo>
                  <a:cubicBezTo>
                    <a:pt x="1491" y="3306"/>
                    <a:pt x="1458" y="3370"/>
                    <a:pt x="1491" y="3423"/>
                  </a:cubicBezTo>
                  <a:lnTo>
                    <a:pt x="1725" y="3966"/>
                  </a:lnTo>
                  <a:cubicBezTo>
                    <a:pt x="1746" y="4009"/>
                    <a:pt x="1789" y="4030"/>
                    <a:pt x="1820" y="4030"/>
                  </a:cubicBezTo>
                  <a:cubicBezTo>
                    <a:pt x="1841" y="4030"/>
                    <a:pt x="1852" y="4030"/>
                    <a:pt x="1863" y="4019"/>
                  </a:cubicBezTo>
                  <a:cubicBezTo>
                    <a:pt x="1916" y="3998"/>
                    <a:pt x="1938" y="3934"/>
                    <a:pt x="1916" y="3881"/>
                  </a:cubicBezTo>
                  <a:lnTo>
                    <a:pt x="1671" y="3338"/>
                  </a:lnTo>
                  <a:cubicBezTo>
                    <a:pt x="1655" y="3299"/>
                    <a:pt x="1616" y="3277"/>
                    <a:pt x="1575" y="3277"/>
                  </a:cubicBezTo>
                  <a:close/>
                  <a:moveTo>
                    <a:pt x="2065" y="4373"/>
                  </a:moveTo>
                  <a:cubicBezTo>
                    <a:pt x="2051" y="4373"/>
                    <a:pt x="2036" y="4375"/>
                    <a:pt x="2023" y="4381"/>
                  </a:cubicBezTo>
                  <a:cubicBezTo>
                    <a:pt x="1969" y="4402"/>
                    <a:pt x="1948" y="4466"/>
                    <a:pt x="1969" y="4520"/>
                  </a:cubicBezTo>
                  <a:lnTo>
                    <a:pt x="2214" y="5062"/>
                  </a:lnTo>
                  <a:cubicBezTo>
                    <a:pt x="2236" y="5094"/>
                    <a:pt x="2267" y="5126"/>
                    <a:pt x="2310" y="5126"/>
                  </a:cubicBezTo>
                  <a:cubicBezTo>
                    <a:pt x="2321" y="5126"/>
                    <a:pt x="2342" y="5115"/>
                    <a:pt x="2352" y="5115"/>
                  </a:cubicBezTo>
                  <a:cubicBezTo>
                    <a:pt x="2406" y="5094"/>
                    <a:pt x="2427" y="5030"/>
                    <a:pt x="2406" y="4977"/>
                  </a:cubicBezTo>
                  <a:lnTo>
                    <a:pt x="2161" y="4434"/>
                  </a:lnTo>
                  <a:cubicBezTo>
                    <a:pt x="2145" y="4395"/>
                    <a:pt x="2106" y="4373"/>
                    <a:pt x="2065" y="4373"/>
                  </a:cubicBezTo>
                  <a:close/>
                  <a:moveTo>
                    <a:pt x="2554" y="5458"/>
                  </a:moveTo>
                  <a:cubicBezTo>
                    <a:pt x="2540" y="5458"/>
                    <a:pt x="2526" y="5461"/>
                    <a:pt x="2512" y="5466"/>
                  </a:cubicBezTo>
                  <a:cubicBezTo>
                    <a:pt x="2459" y="5499"/>
                    <a:pt x="2437" y="5551"/>
                    <a:pt x="2459" y="5605"/>
                  </a:cubicBezTo>
                  <a:lnTo>
                    <a:pt x="2704" y="6147"/>
                  </a:lnTo>
                  <a:cubicBezTo>
                    <a:pt x="2714" y="6190"/>
                    <a:pt x="2757" y="6211"/>
                    <a:pt x="2799" y="6211"/>
                  </a:cubicBezTo>
                  <a:cubicBezTo>
                    <a:pt x="2810" y="6211"/>
                    <a:pt x="2820" y="6211"/>
                    <a:pt x="2842" y="6201"/>
                  </a:cubicBezTo>
                  <a:cubicBezTo>
                    <a:pt x="2895" y="6180"/>
                    <a:pt x="2917" y="6116"/>
                    <a:pt x="2895" y="6073"/>
                  </a:cubicBezTo>
                  <a:lnTo>
                    <a:pt x="2650" y="5520"/>
                  </a:lnTo>
                  <a:cubicBezTo>
                    <a:pt x="2634" y="5480"/>
                    <a:pt x="2595" y="5458"/>
                    <a:pt x="2554" y="5458"/>
                  </a:cubicBezTo>
                  <a:close/>
                  <a:moveTo>
                    <a:pt x="3042" y="6555"/>
                  </a:moveTo>
                  <a:cubicBezTo>
                    <a:pt x="3029" y="6555"/>
                    <a:pt x="3015" y="6557"/>
                    <a:pt x="3002" y="6563"/>
                  </a:cubicBezTo>
                  <a:cubicBezTo>
                    <a:pt x="2948" y="6584"/>
                    <a:pt x="2927" y="6648"/>
                    <a:pt x="2948" y="6701"/>
                  </a:cubicBezTo>
                  <a:lnTo>
                    <a:pt x="3193" y="7244"/>
                  </a:lnTo>
                  <a:cubicBezTo>
                    <a:pt x="3204" y="7286"/>
                    <a:pt x="3246" y="7308"/>
                    <a:pt x="3278" y="7308"/>
                  </a:cubicBezTo>
                  <a:cubicBezTo>
                    <a:pt x="3300" y="7308"/>
                    <a:pt x="3310" y="7308"/>
                    <a:pt x="3321" y="7297"/>
                  </a:cubicBezTo>
                  <a:cubicBezTo>
                    <a:pt x="3374" y="7275"/>
                    <a:pt x="3395" y="7211"/>
                    <a:pt x="3374" y="7159"/>
                  </a:cubicBezTo>
                  <a:lnTo>
                    <a:pt x="3129" y="6616"/>
                  </a:lnTo>
                  <a:cubicBezTo>
                    <a:pt x="3114" y="6576"/>
                    <a:pt x="3080" y="6555"/>
                    <a:pt x="3042" y="65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662950" y="4096525"/>
              <a:ext cx="9050" cy="12325"/>
            </a:xfrm>
            <a:custGeom>
              <a:rect b="b" l="l" r="r" t="t"/>
              <a:pathLst>
                <a:path extrusionOk="0" h="493" w="362">
                  <a:moveTo>
                    <a:pt x="121" y="1"/>
                  </a:moveTo>
                  <a:cubicBezTo>
                    <a:pt x="105" y="1"/>
                    <a:pt x="89" y="5"/>
                    <a:pt x="74" y="13"/>
                  </a:cubicBezTo>
                  <a:cubicBezTo>
                    <a:pt x="21" y="35"/>
                    <a:pt x="0" y="88"/>
                    <a:pt x="21" y="141"/>
                  </a:cubicBezTo>
                  <a:lnTo>
                    <a:pt x="149" y="429"/>
                  </a:lnTo>
                  <a:cubicBezTo>
                    <a:pt x="170" y="471"/>
                    <a:pt x="213" y="493"/>
                    <a:pt x="244" y="493"/>
                  </a:cubicBezTo>
                  <a:cubicBezTo>
                    <a:pt x="266" y="493"/>
                    <a:pt x="277" y="493"/>
                    <a:pt x="287" y="482"/>
                  </a:cubicBezTo>
                  <a:cubicBezTo>
                    <a:pt x="341" y="460"/>
                    <a:pt x="362" y="397"/>
                    <a:pt x="341" y="344"/>
                  </a:cubicBezTo>
                  <a:lnTo>
                    <a:pt x="213" y="56"/>
                  </a:lnTo>
                  <a:cubicBezTo>
                    <a:pt x="198" y="25"/>
                    <a:pt x="161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2645875" y="3269469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Anek Bangla SemiBold"/>
                <a:ea typeface="Anek Bangla SemiBold"/>
                <a:cs typeface="Anek Bangla SemiBold"/>
                <a:sym typeface="Anek Bangl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14"/>
          <p:cNvSpPr txBox="1"/>
          <p:nvPr>
            <p:ph idx="1" type="subTitle"/>
          </p:nvPr>
        </p:nvSpPr>
        <p:spPr>
          <a:xfrm>
            <a:off x="1333050" y="1295594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94" name="Google Shape;194;p14"/>
          <p:cNvGrpSpPr/>
          <p:nvPr/>
        </p:nvGrpSpPr>
        <p:grpSpPr>
          <a:xfrm>
            <a:off x="8198858" y="4188887"/>
            <a:ext cx="463838" cy="516429"/>
            <a:chOff x="5981675" y="3981625"/>
            <a:chExt cx="665001" cy="740400"/>
          </a:xfrm>
        </p:grpSpPr>
        <p:sp>
          <p:nvSpPr>
            <p:cNvPr id="195" name="Google Shape;195;p1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4"/>
          <p:cNvGrpSpPr/>
          <p:nvPr/>
        </p:nvGrpSpPr>
        <p:grpSpPr>
          <a:xfrm>
            <a:off x="8024244" y="661095"/>
            <a:ext cx="307826" cy="240251"/>
            <a:chOff x="5008200" y="3598800"/>
            <a:chExt cx="163650" cy="127725"/>
          </a:xfrm>
        </p:grpSpPr>
        <p:sp>
          <p:nvSpPr>
            <p:cNvPr id="202" name="Google Shape;202;p1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4"/>
          <p:cNvSpPr/>
          <p:nvPr/>
        </p:nvSpPr>
        <p:spPr>
          <a:xfrm rot="10800000">
            <a:off x="-1547400" y="41888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7604249" y="-625050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 flipH="1">
            <a:off x="559317" y="2767751"/>
            <a:ext cx="307820" cy="349472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 rot="10800000">
            <a:off x="559325" y="-2043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title"/>
          </p:nvPr>
        </p:nvSpPr>
        <p:spPr>
          <a:xfrm>
            <a:off x="1122250" y="1191857"/>
            <a:ext cx="3519600" cy="17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15"/>
          <p:cNvSpPr txBox="1"/>
          <p:nvPr>
            <p:ph idx="1" type="subTitle"/>
          </p:nvPr>
        </p:nvSpPr>
        <p:spPr>
          <a:xfrm>
            <a:off x="1122250" y="2986543"/>
            <a:ext cx="35196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5"/>
          <p:cNvSpPr/>
          <p:nvPr>
            <p:ph idx="2" type="pic"/>
          </p:nvPr>
        </p:nvSpPr>
        <p:spPr>
          <a:xfrm>
            <a:off x="5021600" y="1090200"/>
            <a:ext cx="2963100" cy="29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5"/>
          <p:cNvSpPr/>
          <p:nvPr/>
        </p:nvSpPr>
        <p:spPr>
          <a:xfrm rot="10800000">
            <a:off x="-1425800" y="43712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>
            <a:off x="-1588900" y="-1780199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/>
          <p:nvPr>
            <p:ph type="title"/>
          </p:nvPr>
        </p:nvSpPr>
        <p:spPr>
          <a:xfrm>
            <a:off x="1122250" y="1508550"/>
            <a:ext cx="2661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16"/>
          <p:cNvSpPr txBox="1"/>
          <p:nvPr>
            <p:ph idx="1" type="subTitle"/>
          </p:nvPr>
        </p:nvSpPr>
        <p:spPr>
          <a:xfrm>
            <a:off x="1122250" y="2571750"/>
            <a:ext cx="26613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" name="Google Shape;219;p16"/>
          <p:cNvGrpSpPr/>
          <p:nvPr/>
        </p:nvGrpSpPr>
        <p:grpSpPr>
          <a:xfrm rot="4284960">
            <a:off x="478795" y="4343003"/>
            <a:ext cx="468868" cy="522006"/>
            <a:chOff x="5981675" y="3981625"/>
            <a:chExt cx="665001" cy="740400"/>
          </a:xfrm>
        </p:grpSpPr>
        <p:sp>
          <p:nvSpPr>
            <p:cNvPr id="220" name="Google Shape;220;p1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276857" y="419370"/>
            <a:ext cx="307826" cy="240251"/>
            <a:chOff x="5008200" y="3598800"/>
            <a:chExt cx="163650" cy="127725"/>
          </a:xfrm>
        </p:grpSpPr>
        <p:sp>
          <p:nvSpPr>
            <p:cNvPr id="227" name="Google Shape;227;p1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6"/>
          <p:cNvSpPr/>
          <p:nvPr/>
        </p:nvSpPr>
        <p:spPr>
          <a:xfrm rot="6062594">
            <a:off x="7157338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/>
          <p:nvPr/>
        </p:nvSpPr>
        <p:spPr>
          <a:xfrm rot="5400000">
            <a:off x="-1163300" y="-115197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/>
          <p:nvPr>
            <p:ph type="title"/>
          </p:nvPr>
        </p:nvSpPr>
        <p:spPr>
          <a:xfrm>
            <a:off x="5362800" y="1501200"/>
            <a:ext cx="26613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" type="subTitle"/>
          </p:nvPr>
        </p:nvSpPr>
        <p:spPr>
          <a:xfrm>
            <a:off x="5362974" y="2562000"/>
            <a:ext cx="2661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 rot="-377309">
            <a:off x="7441061" y="-6304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 rot="-9990115">
            <a:off x="-1877190" y="3990809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17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239" name="Google Shape;239;p17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7"/>
          <p:cNvGrpSpPr/>
          <p:nvPr/>
        </p:nvGrpSpPr>
        <p:grpSpPr>
          <a:xfrm rot="-2292872">
            <a:off x="405391" y="419592"/>
            <a:ext cx="307825" cy="240250"/>
            <a:chOff x="5008200" y="3598800"/>
            <a:chExt cx="163650" cy="127725"/>
          </a:xfrm>
        </p:grpSpPr>
        <p:sp>
          <p:nvSpPr>
            <p:cNvPr id="246" name="Google Shape;246;p17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1122250" y="1508550"/>
            <a:ext cx="2661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1" type="subTitle"/>
          </p:nvPr>
        </p:nvSpPr>
        <p:spPr>
          <a:xfrm>
            <a:off x="1122250" y="2571750"/>
            <a:ext cx="26613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-6062594">
            <a:off x="-592113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-4891440">
            <a:off x="7055124" y="-1165176"/>
            <a:ext cx="3284391" cy="252040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18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256" name="Google Shape;256;p1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8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263" name="Google Shape;263;p1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18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268" name="Google Shape;268;p18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" type="body"/>
          </p:nvPr>
        </p:nvSpPr>
        <p:spPr>
          <a:xfrm>
            <a:off x="720000" y="1215750"/>
            <a:ext cx="7704000" cy="15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-6463251">
            <a:off x="7180336" y="3343784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9"/>
          <p:cNvGrpSpPr/>
          <p:nvPr/>
        </p:nvGrpSpPr>
        <p:grpSpPr>
          <a:xfrm>
            <a:off x="277875" y="4432637"/>
            <a:ext cx="307829" cy="342731"/>
            <a:chOff x="5981675" y="3981625"/>
            <a:chExt cx="665001" cy="740400"/>
          </a:xfrm>
        </p:grpSpPr>
        <p:sp>
          <p:nvSpPr>
            <p:cNvPr id="280" name="Google Shape;280;p1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9"/>
          <p:cNvGrpSpPr/>
          <p:nvPr/>
        </p:nvGrpSpPr>
        <p:grpSpPr>
          <a:xfrm rot="-4409862">
            <a:off x="8276864" y="999674"/>
            <a:ext cx="307823" cy="240248"/>
            <a:chOff x="5008200" y="3598800"/>
            <a:chExt cx="163650" cy="127725"/>
          </a:xfrm>
        </p:grpSpPr>
        <p:sp>
          <p:nvSpPr>
            <p:cNvPr id="287" name="Google Shape;287;p1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9"/>
          <p:cNvSpPr/>
          <p:nvPr/>
        </p:nvSpPr>
        <p:spPr>
          <a:xfrm rot="-6463251">
            <a:off x="-2117064" y="-1171066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1" type="body"/>
          </p:nvPr>
        </p:nvSpPr>
        <p:spPr>
          <a:xfrm>
            <a:off x="720000" y="1524000"/>
            <a:ext cx="37596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5" name="Google Shape;295;p20"/>
          <p:cNvSpPr/>
          <p:nvPr/>
        </p:nvSpPr>
        <p:spPr>
          <a:xfrm rot="-765081">
            <a:off x="-1392169" y="3477116"/>
            <a:ext cx="3284401" cy="252043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 rot="-7099772">
            <a:off x="7349310" y="-18719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 rot="-6463251">
            <a:off x="7766211" y="3572384"/>
            <a:ext cx="3284383" cy="252042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2" type="body"/>
          </p:nvPr>
        </p:nvSpPr>
        <p:spPr>
          <a:xfrm>
            <a:off x="4664400" y="1524000"/>
            <a:ext cx="37596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405400" y="368137"/>
            <a:ext cx="307829" cy="342731"/>
            <a:chOff x="5981675" y="3981625"/>
            <a:chExt cx="665001" cy="740400"/>
          </a:xfrm>
        </p:grpSpPr>
        <p:sp>
          <p:nvSpPr>
            <p:cNvPr id="300" name="Google Shape;300;p20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122250" y="2055600"/>
            <a:ext cx="4005000" cy="14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1122250" y="1150463"/>
            <a:ext cx="1652100" cy="83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122250" y="3618038"/>
            <a:ext cx="4005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318825" y="-1980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1" type="subTitle"/>
          </p:nvPr>
        </p:nvSpPr>
        <p:spPr>
          <a:xfrm>
            <a:off x="5250293" y="3239975"/>
            <a:ext cx="26400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1"/>
          <p:cNvSpPr txBox="1"/>
          <p:nvPr>
            <p:ph idx="2" type="subTitle"/>
          </p:nvPr>
        </p:nvSpPr>
        <p:spPr>
          <a:xfrm>
            <a:off x="1253693" y="3239975"/>
            <a:ext cx="26400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1"/>
          <p:cNvSpPr txBox="1"/>
          <p:nvPr>
            <p:ph idx="3" type="subTitle"/>
          </p:nvPr>
        </p:nvSpPr>
        <p:spPr>
          <a:xfrm>
            <a:off x="1253704" y="275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21"/>
          <p:cNvSpPr txBox="1"/>
          <p:nvPr>
            <p:ph idx="4" type="subTitle"/>
          </p:nvPr>
        </p:nvSpPr>
        <p:spPr>
          <a:xfrm>
            <a:off x="5250307" y="275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21"/>
          <p:cNvSpPr/>
          <p:nvPr/>
        </p:nvSpPr>
        <p:spPr>
          <a:xfrm rot="5033209">
            <a:off x="-1440511" y="-1674203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 rot="5033209">
            <a:off x="7760239" y="3655747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8256033" y="281287"/>
            <a:ext cx="463838" cy="516429"/>
            <a:chOff x="5981675" y="3981625"/>
            <a:chExt cx="665001" cy="740400"/>
          </a:xfrm>
        </p:grpSpPr>
        <p:sp>
          <p:nvSpPr>
            <p:cNvPr id="315" name="Google Shape;315;p2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1"/>
          <p:cNvGrpSpPr/>
          <p:nvPr/>
        </p:nvGrpSpPr>
        <p:grpSpPr>
          <a:xfrm>
            <a:off x="344619" y="4483870"/>
            <a:ext cx="307826" cy="240251"/>
            <a:chOff x="5008200" y="3598800"/>
            <a:chExt cx="163650" cy="127725"/>
          </a:xfrm>
        </p:grpSpPr>
        <p:sp>
          <p:nvSpPr>
            <p:cNvPr id="322" name="Google Shape;322;p2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1"/>
          <p:cNvSpPr/>
          <p:nvPr/>
        </p:nvSpPr>
        <p:spPr>
          <a:xfrm flipH="1">
            <a:off x="401076" y="398400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/>
          <p:nvPr/>
        </p:nvSpPr>
        <p:spPr>
          <a:xfrm flipH="1">
            <a:off x="8719876" y="1017731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" name="Google Shape;330;p22"/>
          <p:cNvSpPr txBox="1"/>
          <p:nvPr>
            <p:ph idx="1" type="subTitle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2"/>
          <p:cNvSpPr txBox="1"/>
          <p:nvPr>
            <p:ph idx="2" type="subTitle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2"/>
          <p:cNvSpPr txBox="1"/>
          <p:nvPr>
            <p:ph idx="3" type="subTitle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3"/>
          <p:cNvSpPr txBox="1"/>
          <p:nvPr>
            <p:ph idx="2" type="subTitle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3"/>
          <p:cNvSpPr txBox="1"/>
          <p:nvPr>
            <p:ph idx="3" type="subTitle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3"/>
          <p:cNvSpPr txBox="1"/>
          <p:nvPr>
            <p:ph idx="4" type="subTitle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23"/>
          <p:cNvSpPr txBox="1"/>
          <p:nvPr>
            <p:ph idx="5" type="subTitle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23"/>
          <p:cNvSpPr txBox="1"/>
          <p:nvPr>
            <p:ph idx="6" type="subTitle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24"/>
          <p:cNvSpPr txBox="1"/>
          <p:nvPr>
            <p:ph idx="1" type="subTitle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4"/>
          <p:cNvSpPr txBox="1"/>
          <p:nvPr>
            <p:ph idx="2" type="subTitle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4"/>
          <p:cNvSpPr txBox="1"/>
          <p:nvPr>
            <p:ph idx="3" type="subTitle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4"/>
          <p:cNvSpPr txBox="1"/>
          <p:nvPr>
            <p:ph idx="4" type="subTitle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5" type="subTitle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24"/>
          <p:cNvSpPr txBox="1"/>
          <p:nvPr>
            <p:ph idx="6" type="subTitle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9" name="Google Shape;379;p24"/>
          <p:cNvSpPr txBox="1"/>
          <p:nvPr>
            <p:ph idx="7" type="subTitle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4"/>
          <p:cNvSpPr txBox="1"/>
          <p:nvPr>
            <p:ph idx="8" type="subTitle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25"/>
          <p:cNvSpPr txBox="1"/>
          <p:nvPr>
            <p:ph idx="1" type="subTitle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5"/>
          <p:cNvSpPr txBox="1"/>
          <p:nvPr>
            <p:ph idx="2" type="subTitle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5"/>
          <p:cNvSpPr txBox="1"/>
          <p:nvPr>
            <p:ph idx="3" type="subTitle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5"/>
          <p:cNvSpPr txBox="1"/>
          <p:nvPr>
            <p:ph idx="4" type="subTitle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5"/>
          <p:cNvSpPr txBox="1"/>
          <p:nvPr>
            <p:ph idx="5" type="subTitle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5"/>
          <p:cNvSpPr txBox="1"/>
          <p:nvPr>
            <p:ph idx="6" type="subTitle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7" type="subTitle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25"/>
          <p:cNvSpPr txBox="1"/>
          <p:nvPr>
            <p:ph idx="8" type="subTitle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25"/>
          <p:cNvSpPr txBox="1"/>
          <p:nvPr>
            <p:ph idx="9" type="subTitle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25"/>
          <p:cNvSpPr txBox="1"/>
          <p:nvPr>
            <p:ph idx="13" type="subTitle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25"/>
          <p:cNvSpPr txBox="1"/>
          <p:nvPr>
            <p:ph idx="14" type="subTitle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25"/>
          <p:cNvSpPr txBox="1"/>
          <p:nvPr>
            <p:ph idx="15" type="subTitle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 rot="-7099772">
            <a:off x="-1886965" y="4337702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362088" y="368137"/>
            <a:ext cx="307829" cy="342731"/>
            <a:chOff x="5981675" y="3981625"/>
            <a:chExt cx="665001" cy="740400"/>
          </a:xfrm>
        </p:grpSpPr>
        <p:sp>
          <p:nvSpPr>
            <p:cNvPr id="428" name="Google Shape;428;p2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26"/>
          <p:cNvGrpSpPr/>
          <p:nvPr/>
        </p:nvGrpSpPr>
        <p:grpSpPr>
          <a:xfrm rot="-4409862">
            <a:off x="8570889" y="4601674"/>
            <a:ext cx="307823" cy="240248"/>
            <a:chOff x="5008200" y="3598800"/>
            <a:chExt cx="163650" cy="127725"/>
          </a:xfrm>
        </p:grpSpPr>
        <p:sp>
          <p:nvSpPr>
            <p:cNvPr id="435" name="Google Shape;435;p2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1" name="Google Shape;441;p27"/>
          <p:cNvSpPr/>
          <p:nvPr/>
        </p:nvSpPr>
        <p:spPr>
          <a:xfrm rot="-377309">
            <a:off x="7441061" y="-6304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"/>
          <p:cNvSpPr/>
          <p:nvPr/>
        </p:nvSpPr>
        <p:spPr>
          <a:xfrm rot="-9990115">
            <a:off x="-2010540" y="4019384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7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444" name="Google Shape;444;p27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7"/>
          <p:cNvGrpSpPr/>
          <p:nvPr/>
        </p:nvGrpSpPr>
        <p:grpSpPr>
          <a:xfrm rot="-2292872">
            <a:off x="405391" y="419592"/>
            <a:ext cx="307825" cy="240250"/>
            <a:chOff x="5008200" y="3598800"/>
            <a:chExt cx="163650" cy="127725"/>
          </a:xfrm>
        </p:grpSpPr>
        <p:sp>
          <p:nvSpPr>
            <p:cNvPr id="451" name="Google Shape;451;p27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28"/>
          <p:cNvSpPr/>
          <p:nvPr/>
        </p:nvSpPr>
        <p:spPr>
          <a:xfrm rot="5195618">
            <a:off x="7218351" y="3859389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"/>
          <p:cNvSpPr/>
          <p:nvPr/>
        </p:nvSpPr>
        <p:spPr>
          <a:xfrm rot="5195618">
            <a:off x="-1614974" y="-1863561"/>
            <a:ext cx="3034952" cy="240420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460" name="Google Shape;460;p2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8"/>
          <p:cNvGrpSpPr/>
          <p:nvPr/>
        </p:nvGrpSpPr>
        <p:grpSpPr>
          <a:xfrm rot="-8100000">
            <a:off x="277818" y="4483470"/>
            <a:ext cx="307833" cy="240257"/>
            <a:chOff x="5008200" y="3598800"/>
            <a:chExt cx="163650" cy="127725"/>
          </a:xfrm>
        </p:grpSpPr>
        <p:sp>
          <p:nvSpPr>
            <p:cNvPr id="467" name="Google Shape;467;p2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8"/>
          <p:cNvSpPr/>
          <p:nvPr/>
        </p:nvSpPr>
        <p:spPr>
          <a:xfrm flipH="1">
            <a:off x="162951" y="3821656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"/>
          <p:cNvSpPr/>
          <p:nvPr/>
        </p:nvSpPr>
        <p:spPr>
          <a:xfrm flipH="1">
            <a:off x="8719876" y="1017731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29"/>
          <p:cNvSpPr/>
          <p:nvPr/>
        </p:nvSpPr>
        <p:spPr>
          <a:xfrm>
            <a:off x="7335454" y="-212644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 rot="7949056">
            <a:off x="-2024214" y="4147851"/>
            <a:ext cx="3284398" cy="2520416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9"/>
          <p:cNvGrpSpPr/>
          <p:nvPr/>
        </p:nvGrpSpPr>
        <p:grpSpPr>
          <a:xfrm rot="7351804">
            <a:off x="8604422" y="4678238"/>
            <a:ext cx="307828" cy="240252"/>
            <a:chOff x="5008200" y="3598800"/>
            <a:chExt cx="163650" cy="127725"/>
          </a:xfrm>
        </p:grpSpPr>
        <p:sp>
          <p:nvSpPr>
            <p:cNvPr id="478" name="Google Shape;478;p2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29"/>
          <p:cNvGrpSpPr/>
          <p:nvPr/>
        </p:nvGrpSpPr>
        <p:grpSpPr>
          <a:xfrm>
            <a:off x="362200" y="272737"/>
            <a:ext cx="307829" cy="342731"/>
            <a:chOff x="5981675" y="3981625"/>
            <a:chExt cx="665001" cy="740400"/>
          </a:xfrm>
        </p:grpSpPr>
        <p:sp>
          <p:nvSpPr>
            <p:cNvPr id="483" name="Google Shape;483;p2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 txBox="1"/>
          <p:nvPr>
            <p:ph hasCustomPrompt="1" type="title"/>
          </p:nvPr>
        </p:nvSpPr>
        <p:spPr>
          <a:xfrm>
            <a:off x="4274250" y="670213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30"/>
          <p:cNvSpPr txBox="1"/>
          <p:nvPr>
            <p:ph idx="1" type="subTitle"/>
          </p:nvPr>
        </p:nvSpPr>
        <p:spPr>
          <a:xfrm>
            <a:off x="4274250" y="1359133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2" name="Google Shape;492;p30"/>
          <p:cNvSpPr txBox="1"/>
          <p:nvPr>
            <p:ph hasCustomPrompt="1" idx="2" type="title"/>
          </p:nvPr>
        </p:nvSpPr>
        <p:spPr>
          <a:xfrm>
            <a:off x="4274250" y="2035435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30"/>
          <p:cNvSpPr txBox="1"/>
          <p:nvPr>
            <p:ph idx="3" type="subTitle"/>
          </p:nvPr>
        </p:nvSpPr>
        <p:spPr>
          <a:xfrm>
            <a:off x="4274250" y="2724360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4" name="Google Shape;494;p30"/>
          <p:cNvSpPr txBox="1"/>
          <p:nvPr>
            <p:ph hasCustomPrompt="1" idx="4" type="title"/>
          </p:nvPr>
        </p:nvSpPr>
        <p:spPr>
          <a:xfrm>
            <a:off x="4274250" y="3400657"/>
            <a:ext cx="4156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30"/>
          <p:cNvSpPr txBox="1"/>
          <p:nvPr>
            <p:ph idx="5" type="subTitle"/>
          </p:nvPr>
        </p:nvSpPr>
        <p:spPr>
          <a:xfrm>
            <a:off x="4274250" y="4089586"/>
            <a:ext cx="41565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6" name="Google Shape;496;p30"/>
          <p:cNvSpPr/>
          <p:nvPr/>
        </p:nvSpPr>
        <p:spPr>
          <a:xfrm flipH="1" rot="-9807318">
            <a:off x="-1659190" y="-1201328"/>
            <a:ext cx="3878065" cy="2976019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0"/>
          <p:cNvSpPr/>
          <p:nvPr/>
        </p:nvSpPr>
        <p:spPr>
          <a:xfrm rot="5033209">
            <a:off x="7565364" y="4365072"/>
            <a:ext cx="3878086" cy="2976021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0"/>
          <p:cNvGrpSpPr/>
          <p:nvPr/>
        </p:nvGrpSpPr>
        <p:grpSpPr>
          <a:xfrm>
            <a:off x="8617200" y="295612"/>
            <a:ext cx="307829" cy="342731"/>
            <a:chOff x="5981675" y="3981625"/>
            <a:chExt cx="665001" cy="740400"/>
          </a:xfrm>
        </p:grpSpPr>
        <p:sp>
          <p:nvSpPr>
            <p:cNvPr id="499" name="Google Shape;499;p30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hasCustomPrompt="1" type="title"/>
          </p:nvPr>
        </p:nvSpPr>
        <p:spPr>
          <a:xfrm>
            <a:off x="1280375" y="2086996"/>
            <a:ext cx="13989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31"/>
          <p:cNvSpPr txBox="1"/>
          <p:nvPr>
            <p:ph idx="1" type="subTitle"/>
          </p:nvPr>
        </p:nvSpPr>
        <p:spPr>
          <a:xfrm>
            <a:off x="713225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8" name="Google Shape;508;p31"/>
          <p:cNvSpPr txBox="1"/>
          <p:nvPr>
            <p:ph idx="2" type="subTitle"/>
          </p:nvPr>
        </p:nvSpPr>
        <p:spPr>
          <a:xfrm>
            <a:off x="713225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hasCustomPrompt="1" idx="3" type="title"/>
          </p:nvPr>
        </p:nvSpPr>
        <p:spPr>
          <a:xfrm>
            <a:off x="3873150" y="2086996"/>
            <a:ext cx="13977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31"/>
          <p:cNvSpPr txBox="1"/>
          <p:nvPr>
            <p:ph idx="4" type="subTitle"/>
          </p:nvPr>
        </p:nvSpPr>
        <p:spPr>
          <a:xfrm>
            <a:off x="3305400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1" name="Google Shape;511;p31"/>
          <p:cNvSpPr txBox="1"/>
          <p:nvPr>
            <p:ph idx="5" type="subTitle"/>
          </p:nvPr>
        </p:nvSpPr>
        <p:spPr>
          <a:xfrm>
            <a:off x="3305400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2" name="Google Shape;512;p31"/>
          <p:cNvSpPr txBox="1"/>
          <p:nvPr>
            <p:ph hasCustomPrompt="1" idx="6" type="title"/>
          </p:nvPr>
        </p:nvSpPr>
        <p:spPr>
          <a:xfrm>
            <a:off x="6458450" y="2086996"/>
            <a:ext cx="13977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3" name="Google Shape;513;p31"/>
          <p:cNvSpPr txBox="1"/>
          <p:nvPr>
            <p:ph idx="7" type="subTitle"/>
          </p:nvPr>
        </p:nvSpPr>
        <p:spPr>
          <a:xfrm>
            <a:off x="5890700" y="3806600"/>
            <a:ext cx="25332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4" name="Google Shape;514;p31"/>
          <p:cNvSpPr txBox="1"/>
          <p:nvPr>
            <p:ph idx="8" type="subTitle"/>
          </p:nvPr>
        </p:nvSpPr>
        <p:spPr>
          <a:xfrm>
            <a:off x="5890700" y="3151125"/>
            <a:ext cx="2533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5" name="Google Shape;515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6" name="Google Shape;516;p31"/>
          <p:cNvSpPr/>
          <p:nvPr/>
        </p:nvSpPr>
        <p:spPr>
          <a:xfrm rot="-7099772">
            <a:off x="-1886965" y="4337702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/>
          <p:nvPr/>
        </p:nvSpPr>
        <p:spPr>
          <a:xfrm rot="-7099772">
            <a:off x="7577910" y="-1567198"/>
            <a:ext cx="3284395" cy="252041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1"/>
          <p:cNvGrpSpPr/>
          <p:nvPr/>
        </p:nvGrpSpPr>
        <p:grpSpPr>
          <a:xfrm>
            <a:off x="362088" y="368137"/>
            <a:ext cx="307829" cy="342731"/>
            <a:chOff x="5981675" y="3981625"/>
            <a:chExt cx="665001" cy="740400"/>
          </a:xfrm>
        </p:grpSpPr>
        <p:sp>
          <p:nvSpPr>
            <p:cNvPr id="519" name="Google Shape;519;p31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 rot="-4409862">
            <a:off x="8570889" y="4601674"/>
            <a:ext cx="307823" cy="240248"/>
            <a:chOff x="5008200" y="3598800"/>
            <a:chExt cx="163650" cy="127725"/>
          </a:xfrm>
        </p:grpSpPr>
        <p:sp>
          <p:nvSpPr>
            <p:cNvPr id="526" name="Google Shape;526;p31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673155" y="539500"/>
            <a:ext cx="37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32"/>
          <p:cNvSpPr txBox="1"/>
          <p:nvPr>
            <p:ph idx="1" type="subTitle"/>
          </p:nvPr>
        </p:nvSpPr>
        <p:spPr>
          <a:xfrm>
            <a:off x="4673150" y="1554300"/>
            <a:ext cx="37575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32"/>
          <p:cNvSpPr txBox="1"/>
          <p:nvPr/>
        </p:nvSpPr>
        <p:spPr>
          <a:xfrm>
            <a:off x="34849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" name="Google Shape;534;p32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2"/>
          <p:cNvSpPr/>
          <p:nvPr/>
        </p:nvSpPr>
        <p:spPr>
          <a:xfrm>
            <a:off x="7644774" y="-422375"/>
            <a:ext cx="2546887" cy="2017578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2"/>
          <p:cNvSpPr/>
          <p:nvPr/>
        </p:nvSpPr>
        <p:spPr>
          <a:xfrm>
            <a:off x="-1318825" y="-198092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5280267" y="3858326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1358358" y="3858326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5280258" y="3423375"/>
            <a:ext cx="25056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1358133" y="3423375"/>
            <a:ext cx="25056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 flipH="1" rot="-6062594">
            <a:off x="-592113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flipH="1" rot="-4891440">
            <a:off x="7055124" y="-1165176"/>
            <a:ext cx="3284391" cy="2520407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449408" y="281287"/>
            <a:ext cx="463838" cy="516429"/>
            <a:chOff x="5981675" y="3981625"/>
            <a:chExt cx="665001" cy="740400"/>
          </a:xfrm>
        </p:grpSpPr>
        <p:sp>
          <p:nvSpPr>
            <p:cNvPr id="51" name="Google Shape;51;p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8430769" y="4539495"/>
            <a:ext cx="307826" cy="240251"/>
            <a:chOff x="5008200" y="3598800"/>
            <a:chExt cx="163650" cy="127725"/>
          </a:xfrm>
        </p:grpSpPr>
        <p:sp>
          <p:nvSpPr>
            <p:cNvPr id="58" name="Google Shape;58;p5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5"/>
          <p:cNvSpPr/>
          <p:nvPr/>
        </p:nvSpPr>
        <p:spPr>
          <a:xfrm flipH="1">
            <a:off x="572096" y="3858334"/>
            <a:ext cx="218451" cy="249300"/>
          </a:xfrm>
          <a:custGeom>
            <a:rect b="b" l="l" r="r" t="t"/>
            <a:pathLst>
              <a:path extrusionOk="0" h="5673" w="4971">
                <a:moveTo>
                  <a:pt x="2342" y="1"/>
                </a:moveTo>
                <a:lnTo>
                  <a:pt x="2342" y="22"/>
                </a:lnTo>
                <a:cubicBezTo>
                  <a:pt x="2236" y="682"/>
                  <a:pt x="2087" y="1352"/>
                  <a:pt x="1715" y="1905"/>
                </a:cubicBezTo>
                <a:cubicBezTo>
                  <a:pt x="1342" y="2470"/>
                  <a:pt x="661" y="2863"/>
                  <a:pt x="1" y="2959"/>
                </a:cubicBezTo>
                <a:cubicBezTo>
                  <a:pt x="1342" y="3279"/>
                  <a:pt x="2448" y="4300"/>
                  <a:pt x="2619" y="5673"/>
                </a:cubicBezTo>
                <a:cubicBezTo>
                  <a:pt x="2661" y="4289"/>
                  <a:pt x="3662" y="3172"/>
                  <a:pt x="4971" y="2725"/>
                </a:cubicBezTo>
                <a:cubicBezTo>
                  <a:pt x="4290" y="2683"/>
                  <a:pt x="3576" y="2363"/>
                  <a:pt x="3151" y="1842"/>
                </a:cubicBezTo>
                <a:cubicBezTo>
                  <a:pt x="2725" y="1321"/>
                  <a:pt x="2523" y="661"/>
                  <a:pt x="2353" y="11"/>
                </a:cubicBezTo>
                <a:lnTo>
                  <a:pt x="23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 flipH="1">
            <a:off x="8321546" y="923384"/>
            <a:ext cx="218451" cy="249300"/>
          </a:xfrm>
          <a:custGeom>
            <a:rect b="b" l="l" r="r" t="t"/>
            <a:pathLst>
              <a:path extrusionOk="0" h="5673" w="4971">
                <a:moveTo>
                  <a:pt x="2342" y="1"/>
                </a:moveTo>
                <a:lnTo>
                  <a:pt x="2342" y="22"/>
                </a:lnTo>
                <a:cubicBezTo>
                  <a:pt x="2236" y="682"/>
                  <a:pt x="2087" y="1352"/>
                  <a:pt x="1715" y="1905"/>
                </a:cubicBezTo>
                <a:cubicBezTo>
                  <a:pt x="1342" y="2470"/>
                  <a:pt x="661" y="2863"/>
                  <a:pt x="1" y="2959"/>
                </a:cubicBezTo>
                <a:cubicBezTo>
                  <a:pt x="1342" y="3279"/>
                  <a:pt x="2448" y="4300"/>
                  <a:pt x="2619" y="5673"/>
                </a:cubicBezTo>
                <a:cubicBezTo>
                  <a:pt x="2661" y="4289"/>
                  <a:pt x="3662" y="3172"/>
                  <a:pt x="4971" y="2725"/>
                </a:cubicBezTo>
                <a:cubicBezTo>
                  <a:pt x="4290" y="2683"/>
                  <a:pt x="3576" y="2363"/>
                  <a:pt x="3151" y="1842"/>
                </a:cubicBezTo>
                <a:cubicBezTo>
                  <a:pt x="2725" y="1321"/>
                  <a:pt x="2523" y="661"/>
                  <a:pt x="2353" y="11"/>
                </a:cubicBezTo>
                <a:lnTo>
                  <a:pt x="23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6"/>
          <p:cNvSpPr/>
          <p:nvPr/>
        </p:nvSpPr>
        <p:spPr>
          <a:xfrm>
            <a:off x="7430829" y="-177857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68" name="Google Shape;68;p6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75" name="Google Shape;75;p6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80" name="Google Shape;80;p6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6"/>
          <p:cNvSpPr/>
          <p:nvPr/>
        </p:nvSpPr>
        <p:spPr>
          <a:xfrm rot="-2114449">
            <a:off x="-1564594" y="4021124"/>
            <a:ext cx="3878084" cy="2976038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720000" y="748238"/>
            <a:ext cx="38196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720000" y="2096963"/>
            <a:ext cx="3819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7"/>
          <p:cNvSpPr/>
          <p:nvPr/>
        </p:nvSpPr>
        <p:spPr>
          <a:xfrm>
            <a:off x="6241079" y="-2436523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-1784630" y="4464260"/>
            <a:ext cx="3034951" cy="2404205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-6063120">
            <a:off x="7233409" y="3754951"/>
            <a:ext cx="3284390" cy="2520412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122250" y="1609650"/>
            <a:ext cx="4162200" cy="19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8"/>
          <p:cNvSpPr/>
          <p:nvPr/>
        </p:nvSpPr>
        <p:spPr>
          <a:xfrm rot="10800000">
            <a:off x="-1163300" y="4432076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rot="6062594">
            <a:off x="7157338" y="3893129"/>
            <a:ext cx="2546880" cy="2017576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rot="5400000">
            <a:off x="-1163300" y="-1151974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-3535581">
            <a:off x="8198857" y="363778"/>
            <a:ext cx="463829" cy="516419"/>
            <a:chOff x="5981675" y="3981625"/>
            <a:chExt cx="665001" cy="740400"/>
          </a:xfrm>
        </p:grpSpPr>
        <p:sp>
          <p:nvSpPr>
            <p:cNvPr id="99" name="Google Shape;99;p8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 rot="4692837">
            <a:off x="8084990" y="3907636"/>
            <a:ext cx="307818" cy="240245"/>
            <a:chOff x="5008200" y="3598800"/>
            <a:chExt cx="163650" cy="127725"/>
          </a:xfrm>
        </p:grpSpPr>
        <p:sp>
          <p:nvSpPr>
            <p:cNvPr id="106" name="Google Shape;106;p8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4450675" y="1655500"/>
            <a:ext cx="3573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450675" y="2816925"/>
            <a:ext cx="35736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/>
          <p:nvPr/>
        </p:nvSpPr>
        <p:spPr>
          <a:xfrm>
            <a:off x="7213854" y="-1923798"/>
            <a:ext cx="3878097" cy="2976030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-2088605" y="-1351990"/>
            <a:ext cx="3034951" cy="2404205"/>
          </a:xfrm>
          <a:custGeom>
            <a:rect b="b" l="l" r="r" t="t"/>
            <a:pathLst>
              <a:path extrusionOk="0" h="9544" w="12048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116" name="Google Shape;116;p9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7121569" y="419370"/>
            <a:ext cx="307826" cy="240251"/>
            <a:chOff x="5008200" y="3598800"/>
            <a:chExt cx="163650" cy="127725"/>
          </a:xfrm>
        </p:grpSpPr>
        <p:sp>
          <p:nvSpPr>
            <p:cNvPr id="123" name="Google Shape;123;p9"/>
            <p:cNvSpPr/>
            <p:nvPr/>
          </p:nvSpPr>
          <p:spPr>
            <a:xfrm>
              <a:off x="5016975" y="3608375"/>
              <a:ext cx="142625" cy="104850"/>
            </a:xfrm>
            <a:custGeom>
              <a:rect b="b" l="l" r="r" t="t"/>
              <a:pathLst>
                <a:path extrusionOk="0" h="4194" w="5705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5008200" y="3644575"/>
              <a:ext cx="25025" cy="25025"/>
            </a:xfrm>
            <a:custGeom>
              <a:rect b="b" l="l" r="r" t="t"/>
              <a:pathLst>
                <a:path extrusionOk="0" h="1001" w="1001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5109825" y="3598800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146825" y="3701775"/>
              <a:ext cx="25025" cy="24750"/>
            </a:xfrm>
            <a:custGeom>
              <a:rect b="b" l="l" r="r" t="t"/>
              <a:pathLst>
                <a:path extrusionOk="0" h="990" w="1001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9"/>
          <p:cNvGrpSpPr/>
          <p:nvPr/>
        </p:nvGrpSpPr>
        <p:grpSpPr>
          <a:xfrm>
            <a:off x="367107" y="1245064"/>
            <a:ext cx="692246" cy="690456"/>
            <a:chOff x="5280375" y="3528325"/>
            <a:chExt cx="309425" cy="308625"/>
          </a:xfrm>
        </p:grpSpPr>
        <p:sp>
          <p:nvSpPr>
            <p:cNvPr id="128" name="Google Shape;128;p9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9"/>
          <p:cNvSpPr/>
          <p:nvPr/>
        </p:nvSpPr>
        <p:spPr>
          <a:xfrm>
            <a:off x="-1845750" y="3430701"/>
            <a:ext cx="3284400" cy="2520415"/>
          </a:xfrm>
          <a:custGeom>
            <a:rect b="b" l="l" r="r" t="t"/>
            <a:pathLst>
              <a:path extrusionOk="0" h="11717" w="15269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0"/>
          <p:cNvSpPr txBox="1"/>
          <p:nvPr>
            <p:ph type="title"/>
          </p:nvPr>
        </p:nvSpPr>
        <p:spPr>
          <a:xfrm>
            <a:off x="720000" y="3951850"/>
            <a:ext cx="7704000" cy="635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www.mouser.com/ProductDetail/BittWare/RS-GQ-GC1-0109?qs=ST9lo4GX8V2eGrFMeVQmFw%3D%3D&amp;_gl=1*1ficf8i*_ga*Mjc5MzUxNjQzLjE3MjUzODg0NjY.*_ga_15W4STQT4T*MTcyNTM4ODQ2NS4xLjAuMTcyNTM4ODQ3MS41NC4wLjA.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nsole.groq.com/playgroun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gradio.app/doc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r-lm-game.herokuap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ggingface.co/spaces/pytorch/transformer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5"/>
          <p:cNvSpPr txBox="1"/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AI Pro: </a:t>
            </a:r>
            <a:r>
              <a:rPr b="1" lang="en"/>
              <a:t>Running first LLM</a:t>
            </a:r>
            <a:endParaRPr b="1"/>
          </a:p>
        </p:txBody>
      </p:sp>
      <p:grpSp>
        <p:nvGrpSpPr>
          <p:cNvPr id="588" name="Google Shape;588;p35"/>
          <p:cNvGrpSpPr/>
          <p:nvPr/>
        </p:nvGrpSpPr>
        <p:grpSpPr>
          <a:xfrm flipH="1">
            <a:off x="5375605" y="878457"/>
            <a:ext cx="2638921" cy="3386590"/>
            <a:chOff x="1657069" y="4338957"/>
            <a:chExt cx="856181" cy="1098793"/>
          </a:xfrm>
        </p:grpSpPr>
        <p:sp>
          <p:nvSpPr>
            <p:cNvPr id="589" name="Google Shape;589;p35"/>
            <p:cNvSpPr/>
            <p:nvPr/>
          </p:nvSpPr>
          <p:spPr>
            <a:xfrm>
              <a:off x="1657069" y="4338957"/>
              <a:ext cx="850342" cy="850342"/>
            </a:xfrm>
            <a:custGeom>
              <a:rect b="b" l="l" r="r" t="t"/>
              <a:pathLst>
                <a:path extrusionOk="0" h="24988" w="24988">
                  <a:moveTo>
                    <a:pt x="12494" y="0"/>
                  </a:moveTo>
                  <a:cubicBezTo>
                    <a:pt x="5598" y="0"/>
                    <a:pt x="1" y="5598"/>
                    <a:pt x="1" y="12494"/>
                  </a:cubicBezTo>
                  <a:cubicBezTo>
                    <a:pt x="1" y="19390"/>
                    <a:pt x="5598" y="24987"/>
                    <a:pt x="12494" y="24987"/>
                  </a:cubicBezTo>
                  <a:cubicBezTo>
                    <a:pt x="19390" y="24987"/>
                    <a:pt x="24988" y="19390"/>
                    <a:pt x="24988" y="12494"/>
                  </a:cubicBezTo>
                  <a:cubicBezTo>
                    <a:pt x="24988" y="5598"/>
                    <a:pt x="19390" y="0"/>
                    <a:pt x="12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1874975" y="4435800"/>
              <a:ext cx="179875" cy="179875"/>
            </a:xfrm>
            <a:custGeom>
              <a:rect b="b" l="l" r="r" t="t"/>
              <a:pathLst>
                <a:path extrusionOk="0" h="7195" w="7195">
                  <a:moveTo>
                    <a:pt x="3598" y="0"/>
                  </a:moveTo>
                  <a:cubicBezTo>
                    <a:pt x="1618" y="0"/>
                    <a:pt x="1" y="1618"/>
                    <a:pt x="1" y="3597"/>
                  </a:cubicBezTo>
                  <a:cubicBezTo>
                    <a:pt x="1" y="5588"/>
                    <a:pt x="1618" y="7194"/>
                    <a:pt x="3598" y="7194"/>
                  </a:cubicBezTo>
                  <a:cubicBezTo>
                    <a:pt x="5587" y="7194"/>
                    <a:pt x="7195" y="5588"/>
                    <a:pt x="7195" y="3597"/>
                  </a:cubicBezTo>
                  <a:cubicBezTo>
                    <a:pt x="7195" y="161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1998675" y="4730850"/>
              <a:ext cx="167125" cy="214175"/>
            </a:xfrm>
            <a:custGeom>
              <a:rect b="b" l="l" r="r" t="t"/>
              <a:pathLst>
                <a:path extrusionOk="0" h="8567" w="6685">
                  <a:moveTo>
                    <a:pt x="1" y="0"/>
                  </a:moveTo>
                  <a:lnTo>
                    <a:pt x="576" y="5321"/>
                  </a:lnTo>
                  <a:lnTo>
                    <a:pt x="5407" y="8567"/>
                  </a:lnTo>
                  <a:lnTo>
                    <a:pt x="6684" y="6353"/>
                  </a:lnTo>
                  <a:lnTo>
                    <a:pt x="6684" y="3363"/>
                  </a:lnTo>
                  <a:lnTo>
                    <a:pt x="2938" y="1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058825" y="4767825"/>
              <a:ext cx="106975" cy="110475"/>
            </a:xfrm>
            <a:custGeom>
              <a:rect b="b" l="l" r="r" t="t"/>
              <a:pathLst>
                <a:path extrusionOk="0" h="4419" w="4279">
                  <a:moveTo>
                    <a:pt x="532" y="0"/>
                  </a:moveTo>
                  <a:cubicBezTo>
                    <a:pt x="415" y="75"/>
                    <a:pt x="309" y="160"/>
                    <a:pt x="234" y="277"/>
                  </a:cubicBezTo>
                  <a:cubicBezTo>
                    <a:pt x="128" y="437"/>
                    <a:pt x="75" y="617"/>
                    <a:pt x="54" y="799"/>
                  </a:cubicBezTo>
                  <a:cubicBezTo>
                    <a:pt x="0" y="1256"/>
                    <a:pt x="160" y="1724"/>
                    <a:pt x="415" y="2118"/>
                  </a:cubicBezTo>
                  <a:cubicBezTo>
                    <a:pt x="671" y="2501"/>
                    <a:pt x="1011" y="2831"/>
                    <a:pt x="1373" y="3119"/>
                  </a:cubicBezTo>
                  <a:cubicBezTo>
                    <a:pt x="1799" y="3459"/>
                    <a:pt x="2246" y="3767"/>
                    <a:pt x="2746" y="4002"/>
                  </a:cubicBezTo>
                  <a:cubicBezTo>
                    <a:pt x="3113" y="4185"/>
                    <a:pt x="3696" y="4418"/>
                    <a:pt x="4212" y="4418"/>
                  </a:cubicBezTo>
                  <a:cubicBezTo>
                    <a:pt x="4234" y="4418"/>
                    <a:pt x="4256" y="4418"/>
                    <a:pt x="4278" y="4417"/>
                  </a:cubicBezTo>
                  <a:lnTo>
                    <a:pt x="4278" y="1884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1998675" y="4544875"/>
              <a:ext cx="245600" cy="289225"/>
            </a:xfrm>
            <a:custGeom>
              <a:rect b="b" l="l" r="r" t="t"/>
              <a:pathLst>
                <a:path extrusionOk="0" h="11569" w="9824">
                  <a:moveTo>
                    <a:pt x="5237" y="0"/>
                  </a:moveTo>
                  <a:cubicBezTo>
                    <a:pt x="2779" y="0"/>
                    <a:pt x="214" y="1980"/>
                    <a:pt x="97" y="4545"/>
                  </a:cubicBezTo>
                  <a:lnTo>
                    <a:pt x="1" y="7439"/>
                  </a:lnTo>
                  <a:lnTo>
                    <a:pt x="2108" y="11568"/>
                  </a:lnTo>
                  <a:lnTo>
                    <a:pt x="6812" y="11568"/>
                  </a:lnTo>
                  <a:cubicBezTo>
                    <a:pt x="7419" y="11568"/>
                    <a:pt x="8015" y="11356"/>
                    <a:pt x="8504" y="10961"/>
                  </a:cubicBezTo>
                  <a:cubicBezTo>
                    <a:pt x="9164" y="10440"/>
                    <a:pt x="9557" y="9632"/>
                    <a:pt x="9600" y="8769"/>
                  </a:cubicBezTo>
                  <a:lnTo>
                    <a:pt x="9781" y="5087"/>
                  </a:lnTo>
                  <a:lnTo>
                    <a:pt x="9824" y="4598"/>
                  </a:lnTo>
                  <a:cubicBezTo>
                    <a:pt x="9717" y="2044"/>
                    <a:pt x="7706" y="0"/>
                    <a:pt x="5237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086225" y="4649800"/>
              <a:ext cx="34075" cy="17125"/>
            </a:xfrm>
            <a:custGeom>
              <a:rect b="b" l="l" r="r" t="t"/>
              <a:pathLst>
                <a:path extrusionOk="0" h="685" w="1363">
                  <a:moveTo>
                    <a:pt x="806" y="1"/>
                  </a:moveTo>
                  <a:cubicBezTo>
                    <a:pt x="582" y="1"/>
                    <a:pt x="354" y="71"/>
                    <a:pt x="171" y="188"/>
                  </a:cubicBezTo>
                  <a:cubicBezTo>
                    <a:pt x="96" y="241"/>
                    <a:pt x="22" y="305"/>
                    <a:pt x="11" y="390"/>
                  </a:cubicBezTo>
                  <a:cubicBezTo>
                    <a:pt x="1" y="464"/>
                    <a:pt x="43" y="528"/>
                    <a:pt x="96" y="571"/>
                  </a:cubicBezTo>
                  <a:cubicBezTo>
                    <a:pt x="160" y="625"/>
                    <a:pt x="224" y="646"/>
                    <a:pt x="299" y="656"/>
                  </a:cubicBezTo>
                  <a:cubicBezTo>
                    <a:pt x="384" y="675"/>
                    <a:pt x="473" y="684"/>
                    <a:pt x="563" y="684"/>
                  </a:cubicBezTo>
                  <a:cubicBezTo>
                    <a:pt x="731" y="684"/>
                    <a:pt x="901" y="651"/>
                    <a:pt x="1054" y="582"/>
                  </a:cubicBezTo>
                  <a:cubicBezTo>
                    <a:pt x="1096" y="561"/>
                    <a:pt x="1139" y="539"/>
                    <a:pt x="1171" y="507"/>
                  </a:cubicBezTo>
                  <a:cubicBezTo>
                    <a:pt x="1363" y="337"/>
                    <a:pt x="1214" y="50"/>
                    <a:pt x="990" y="17"/>
                  </a:cubicBezTo>
                  <a:cubicBezTo>
                    <a:pt x="930" y="6"/>
                    <a:pt x="868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196100" y="4649800"/>
              <a:ext cx="34075" cy="17125"/>
            </a:xfrm>
            <a:custGeom>
              <a:rect b="b" l="l" r="r" t="t"/>
              <a:pathLst>
                <a:path extrusionOk="0" h="685" w="1363">
                  <a:moveTo>
                    <a:pt x="557" y="1"/>
                  </a:moveTo>
                  <a:cubicBezTo>
                    <a:pt x="495" y="1"/>
                    <a:pt x="433" y="6"/>
                    <a:pt x="373" y="17"/>
                  </a:cubicBezTo>
                  <a:cubicBezTo>
                    <a:pt x="160" y="50"/>
                    <a:pt x="0" y="337"/>
                    <a:pt x="192" y="507"/>
                  </a:cubicBezTo>
                  <a:cubicBezTo>
                    <a:pt x="224" y="539"/>
                    <a:pt x="267" y="561"/>
                    <a:pt x="309" y="582"/>
                  </a:cubicBezTo>
                  <a:cubicBezTo>
                    <a:pt x="468" y="651"/>
                    <a:pt x="636" y="684"/>
                    <a:pt x="805" y="684"/>
                  </a:cubicBezTo>
                  <a:cubicBezTo>
                    <a:pt x="895" y="684"/>
                    <a:pt x="986" y="675"/>
                    <a:pt x="1075" y="656"/>
                  </a:cubicBezTo>
                  <a:cubicBezTo>
                    <a:pt x="1139" y="646"/>
                    <a:pt x="1213" y="625"/>
                    <a:pt x="1267" y="571"/>
                  </a:cubicBezTo>
                  <a:cubicBezTo>
                    <a:pt x="1320" y="528"/>
                    <a:pt x="1362" y="464"/>
                    <a:pt x="1352" y="390"/>
                  </a:cubicBezTo>
                  <a:cubicBezTo>
                    <a:pt x="1352" y="305"/>
                    <a:pt x="1277" y="241"/>
                    <a:pt x="1203" y="188"/>
                  </a:cubicBezTo>
                  <a:cubicBezTo>
                    <a:pt x="1011" y="71"/>
                    <a:pt x="781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2138100" y="4752675"/>
              <a:ext cx="39400" cy="22900"/>
            </a:xfrm>
            <a:custGeom>
              <a:rect b="b" l="l" r="r" t="t"/>
              <a:pathLst>
                <a:path extrusionOk="0" h="916" w="1576">
                  <a:moveTo>
                    <a:pt x="107" y="0"/>
                  </a:moveTo>
                  <a:cubicBezTo>
                    <a:pt x="107" y="0"/>
                    <a:pt x="0" y="713"/>
                    <a:pt x="629" y="894"/>
                  </a:cubicBezTo>
                  <a:cubicBezTo>
                    <a:pt x="683" y="909"/>
                    <a:pt x="736" y="915"/>
                    <a:pt x="786" y="915"/>
                  </a:cubicBezTo>
                  <a:cubicBezTo>
                    <a:pt x="1318" y="915"/>
                    <a:pt x="1575" y="159"/>
                    <a:pt x="1575" y="15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2195825" y="4687225"/>
              <a:ext cx="21850" cy="22075"/>
            </a:xfrm>
            <a:custGeom>
              <a:rect b="b" l="l" r="r" t="t"/>
              <a:pathLst>
                <a:path extrusionOk="0" h="883" w="874">
                  <a:moveTo>
                    <a:pt x="437" y="0"/>
                  </a:moveTo>
                  <a:cubicBezTo>
                    <a:pt x="193" y="0"/>
                    <a:pt x="1" y="202"/>
                    <a:pt x="1" y="436"/>
                  </a:cubicBezTo>
                  <a:cubicBezTo>
                    <a:pt x="1" y="681"/>
                    <a:pt x="193" y="883"/>
                    <a:pt x="437" y="883"/>
                  </a:cubicBezTo>
                  <a:cubicBezTo>
                    <a:pt x="671" y="883"/>
                    <a:pt x="874" y="681"/>
                    <a:pt x="874" y="436"/>
                  </a:cubicBezTo>
                  <a:cubicBezTo>
                    <a:pt x="874" y="202"/>
                    <a:pt x="671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2091550" y="4689875"/>
              <a:ext cx="21825" cy="22100"/>
            </a:xfrm>
            <a:custGeom>
              <a:rect b="b" l="l" r="r" t="t"/>
              <a:pathLst>
                <a:path extrusionOk="0" h="884" w="873">
                  <a:moveTo>
                    <a:pt x="436" y="1"/>
                  </a:moveTo>
                  <a:cubicBezTo>
                    <a:pt x="192" y="1"/>
                    <a:pt x="0" y="202"/>
                    <a:pt x="0" y="436"/>
                  </a:cubicBezTo>
                  <a:cubicBezTo>
                    <a:pt x="0" y="682"/>
                    <a:pt x="192" y="883"/>
                    <a:pt x="436" y="883"/>
                  </a:cubicBezTo>
                  <a:cubicBezTo>
                    <a:pt x="681" y="883"/>
                    <a:pt x="873" y="682"/>
                    <a:pt x="873" y="436"/>
                  </a:cubicBezTo>
                  <a:cubicBezTo>
                    <a:pt x="873" y="202"/>
                    <a:pt x="681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2160725" y="4700950"/>
              <a:ext cx="16225" cy="47475"/>
            </a:xfrm>
            <a:custGeom>
              <a:rect b="b" l="l" r="r" t="t"/>
              <a:pathLst>
                <a:path extrusionOk="0" h="1899" w="649">
                  <a:moveTo>
                    <a:pt x="72" y="0"/>
                  </a:moveTo>
                  <a:cubicBezTo>
                    <a:pt x="65" y="0"/>
                    <a:pt x="59" y="2"/>
                    <a:pt x="53" y="5"/>
                  </a:cubicBezTo>
                  <a:cubicBezTo>
                    <a:pt x="22" y="15"/>
                    <a:pt x="10" y="47"/>
                    <a:pt x="22" y="68"/>
                  </a:cubicBezTo>
                  <a:lnTo>
                    <a:pt x="447" y="1015"/>
                  </a:lnTo>
                  <a:cubicBezTo>
                    <a:pt x="532" y="1207"/>
                    <a:pt x="479" y="1431"/>
                    <a:pt x="320" y="1568"/>
                  </a:cubicBezTo>
                  <a:lnTo>
                    <a:pt x="22" y="1814"/>
                  </a:lnTo>
                  <a:cubicBezTo>
                    <a:pt x="0" y="1824"/>
                    <a:pt x="0" y="1866"/>
                    <a:pt x="10" y="1888"/>
                  </a:cubicBezTo>
                  <a:cubicBezTo>
                    <a:pt x="22" y="1899"/>
                    <a:pt x="43" y="1899"/>
                    <a:pt x="53" y="1899"/>
                  </a:cubicBezTo>
                  <a:cubicBezTo>
                    <a:pt x="64" y="1899"/>
                    <a:pt x="74" y="1899"/>
                    <a:pt x="85" y="1888"/>
                  </a:cubicBezTo>
                  <a:lnTo>
                    <a:pt x="383" y="1643"/>
                  </a:lnTo>
                  <a:cubicBezTo>
                    <a:pt x="585" y="1483"/>
                    <a:pt x="649" y="1207"/>
                    <a:pt x="543" y="972"/>
                  </a:cubicBezTo>
                  <a:lnTo>
                    <a:pt x="117" y="26"/>
                  </a:lnTo>
                  <a:cubicBezTo>
                    <a:pt x="109" y="10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940500" y="4692150"/>
              <a:ext cx="96525" cy="84275"/>
            </a:xfrm>
            <a:custGeom>
              <a:rect b="b" l="l" r="r" t="t"/>
              <a:pathLst>
                <a:path extrusionOk="0" h="3371" w="3861">
                  <a:moveTo>
                    <a:pt x="1456" y="1"/>
                  </a:moveTo>
                  <a:cubicBezTo>
                    <a:pt x="652" y="1"/>
                    <a:pt x="0" y="690"/>
                    <a:pt x="51" y="1506"/>
                  </a:cubicBezTo>
                  <a:cubicBezTo>
                    <a:pt x="104" y="2412"/>
                    <a:pt x="967" y="3371"/>
                    <a:pt x="1895" y="3371"/>
                  </a:cubicBezTo>
                  <a:cubicBezTo>
                    <a:pt x="2078" y="3371"/>
                    <a:pt x="2263" y="3333"/>
                    <a:pt x="2445" y="3251"/>
                  </a:cubicBezTo>
                  <a:cubicBezTo>
                    <a:pt x="3860" y="2613"/>
                    <a:pt x="3339" y="1324"/>
                    <a:pt x="3339" y="1324"/>
                  </a:cubicBezTo>
                  <a:cubicBezTo>
                    <a:pt x="3052" y="622"/>
                    <a:pt x="2318" y="59"/>
                    <a:pt x="1562" y="5"/>
                  </a:cubicBezTo>
                  <a:cubicBezTo>
                    <a:pt x="1526" y="2"/>
                    <a:pt x="1491" y="1"/>
                    <a:pt x="1456" y="1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952150" y="4702650"/>
              <a:ext cx="48700" cy="57475"/>
            </a:xfrm>
            <a:custGeom>
              <a:rect b="b" l="l" r="r" t="t"/>
              <a:pathLst>
                <a:path extrusionOk="0" h="2299" w="1948">
                  <a:moveTo>
                    <a:pt x="74" y="0"/>
                  </a:moveTo>
                  <a:cubicBezTo>
                    <a:pt x="43" y="0"/>
                    <a:pt x="10" y="22"/>
                    <a:pt x="10" y="53"/>
                  </a:cubicBezTo>
                  <a:cubicBezTo>
                    <a:pt x="0" y="85"/>
                    <a:pt x="21" y="117"/>
                    <a:pt x="53" y="128"/>
                  </a:cubicBezTo>
                  <a:cubicBezTo>
                    <a:pt x="255" y="160"/>
                    <a:pt x="457" y="277"/>
                    <a:pt x="691" y="458"/>
                  </a:cubicBezTo>
                  <a:cubicBezTo>
                    <a:pt x="1256" y="916"/>
                    <a:pt x="1660" y="1543"/>
                    <a:pt x="1830" y="2245"/>
                  </a:cubicBezTo>
                  <a:cubicBezTo>
                    <a:pt x="1830" y="2278"/>
                    <a:pt x="1862" y="2299"/>
                    <a:pt x="1883" y="2299"/>
                  </a:cubicBezTo>
                  <a:cubicBezTo>
                    <a:pt x="1894" y="2299"/>
                    <a:pt x="1894" y="2299"/>
                    <a:pt x="1894" y="2288"/>
                  </a:cubicBezTo>
                  <a:cubicBezTo>
                    <a:pt x="1937" y="2288"/>
                    <a:pt x="1947" y="2256"/>
                    <a:pt x="1947" y="2224"/>
                  </a:cubicBezTo>
                  <a:cubicBezTo>
                    <a:pt x="1767" y="1490"/>
                    <a:pt x="1351" y="830"/>
                    <a:pt x="776" y="362"/>
                  </a:cubicBezTo>
                  <a:cubicBezTo>
                    <a:pt x="521" y="160"/>
                    <a:pt x="298" y="5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2025825" y="4668025"/>
              <a:ext cx="10950" cy="14150"/>
            </a:xfrm>
            <a:custGeom>
              <a:rect b="b" l="l" r="r" t="t"/>
              <a:pathLst>
                <a:path extrusionOk="0" h="566" w="438">
                  <a:moveTo>
                    <a:pt x="60" y="1"/>
                  </a:moveTo>
                  <a:cubicBezTo>
                    <a:pt x="50" y="1"/>
                    <a:pt x="41" y="4"/>
                    <a:pt x="33" y="12"/>
                  </a:cubicBezTo>
                  <a:cubicBezTo>
                    <a:pt x="11" y="23"/>
                    <a:pt x="0" y="66"/>
                    <a:pt x="11" y="87"/>
                  </a:cubicBezTo>
                  <a:lnTo>
                    <a:pt x="331" y="544"/>
                  </a:lnTo>
                  <a:cubicBezTo>
                    <a:pt x="341" y="566"/>
                    <a:pt x="362" y="566"/>
                    <a:pt x="373" y="566"/>
                  </a:cubicBezTo>
                  <a:lnTo>
                    <a:pt x="405" y="566"/>
                  </a:lnTo>
                  <a:cubicBezTo>
                    <a:pt x="426" y="544"/>
                    <a:pt x="437" y="513"/>
                    <a:pt x="416" y="491"/>
                  </a:cubicBezTo>
                  <a:lnTo>
                    <a:pt x="107" y="23"/>
                  </a:lnTo>
                  <a:cubicBezTo>
                    <a:pt x="94" y="10"/>
                    <a:pt x="76" y="1"/>
                    <a:pt x="60" y="1"/>
                  </a:cubicBezTo>
                  <a:close/>
                </a:path>
              </a:pathLst>
            </a:custGeom>
            <a:solidFill>
              <a:srgbClr val="FDE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975800" y="4668050"/>
              <a:ext cx="168975" cy="89425"/>
            </a:xfrm>
            <a:custGeom>
              <a:rect b="b" l="l" r="r" t="t"/>
              <a:pathLst>
                <a:path extrusionOk="0" h="3577" w="6759">
                  <a:moveTo>
                    <a:pt x="2044" y="1"/>
                  </a:moveTo>
                  <a:lnTo>
                    <a:pt x="2034" y="11"/>
                  </a:lnTo>
                  <a:lnTo>
                    <a:pt x="2023" y="11"/>
                  </a:lnTo>
                  <a:lnTo>
                    <a:pt x="980" y="501"/>
                  </a:lnTo>
                  <a:lnTo>
                    <a:pt x="22" y="948"/>
                  </a:lnTo>
                  <a:lnTo>
                    <a:pt x="1" y="969"/>
                  </a:lnTo>
                  <a:cubicBezTo>
                    <a:pt x="33" y="980"/>
                    <a:pt x="97" y="990"/>
                    <a:pt x="150" y="1011"/>
                  </a:cubicBezTo>
                  <a:lnTo>
                    <a:pt x="214" y="980"/>
                  </a:lnTo>
                  <a:lnTo>
                    <a:pt x="980" y="618"/>
                  </a:lnTo>
                  <a:lnTo>
                    <a:pt x="2012" y="139"/>
                  </a:lnTo>
                  <a:lnTo>
                    <a:pt x="2044" y="118"/>
                  </a:lnTo>
                  <a:lnTo>
                    <a:pt x="2076" y="107"/>
                  </a:lnTo>
                  <a:lnTo>
                    <a:pt x="6269" y="107"/>
                  </a:lnTo>
                  <a:cubicBezTo>
                    <a:pt x="6376" y="107"/>
                    <a:pt x="6471" y="150"/>
                    <a:pt x="6546" y="224"/>
                  </a:cubicBezTo>
                  <a:cubicBezTo>
                    <a:pt x="6610" y="299"/>
                    <a:pt x="6652" y="394"/>
                    <a:pt x="6652" y="501"/>
                  </a:cubicBezTo>
                  <a:cubicBezTo>
                    <a:pt x="6610" y="1278"/>
                    <a:pt x="6546" y="2725"/>
                    <a:pt x="5716" y="3236"/>
                  </a:cubicBezTo>
                  <a:cubicBezTo>
                    <a:pt x="5460" y="3390"/>
                    <a:pt x="5096" y="3466"/>
                    <a:pt x="4721" y="3466"/>
                  </a:cubicBezTo>
                  <a:cubicBezTo>
                    <a:pt x="4268" y="3466"/>
                    <a:pt x="3800" y="3356"/>
                    <a:pt x="3491" y="3140"/>
                  </a:cubicBezTo>
                  <a:cubicBezTo>
                    <a:pt x="2992" y="2789"/>
                    <a:pt x="2864" y="2236"/>
                    <a:pt x="2725" y="1661"/>
                  </a:cubicBezTo>
                  <a:cubicBezTo>
                    <a:pt x="2704" y="1555"/>
                    <a:pt x="2672" y="1448"/>
                    <a:pt x="2651" y="1352"/>
                  </a:cubicBezTo>
                  <a:lnTo>
                    <a:pt x="2448" y="586"/>
                  </a:lnTo>
                  <a:lnTo>
                    <a:pt x="2427" y="501"/>
                  </a:lnTo>
                  <a:lnTo>
                    <a:pt x="2427" y="490"/>
                  </a:lnTo>
                  <a:cubicBezTo>
                    <a:pt x="2427" y="490"/>
                    <a:pt x="2427" y="486"/>
                    <a:pt x="2424" y="486"/>
                  </a:cubicBezTo>
                  <a:cubicBezTo>
                    <a:pt x="2423" y="486"/>
                    <a:pt x="2420" y="487"/>
                    <a:pt x="2417" y="490"/>
                  </a:cubicBezTo>
                  <a:lnTo>
                    <a:pt x="2417" y="479"/>
                  </a:lnTo>
                  <a:cubicBezTo>
                    <a:pt x="2406" y="469"/>
                    <a:pt x="2406" y="469"/>
                    <a:pt x="2396" y="469"/>
                  </a:cubicBezTo>
                  <a:cubicBezTo>
                    <a:pt x="2396" y="458"/>
                    <a:pt x="2385" y="458"/>
                    <a:pt x="2374" y="458"/>
                  </a:cubicBezTo>
                  <a:cubicBezTo>
                    <a:pt x="2374" y="458"/>
                    <a:pt x="2363" y="458"/>
                    <a:pt x="2353" y="469"/>
                  </a:cubicBezTo>
                  <a:lnTo>
                    <a:pt x="2299" y="490"/>
                  </a:lnTo>
                  <a:lnTo>
                    <a:pt x="2183" y="554"/>
                  </a:lnTo>
                  <a:lnTo>
                    <a:pt x="1938" y="671"/>
                  </a:lnTo>
                  <a:lnTo>
                    <a:pt x="959" y="1129"/>
                  </a:lnTo>
                  <a:lnTo>
                    <a:pt x="873" y="1172"/>
                  </a:lnTo>
                  <a:lnTo>
                    <a:pt x="650" y="1278"/>
                  </a:lnTo>
                  <a:lnTo>
                    <a:pt x="650" y="1288"/>
                  </a:lnTo>
                  <a:cubicBezTo>
                    <a:pt x="650" y="1288"/>
                    <a:pt x="661" y="1288"/>
                    <a:pt x="672" y="1299"/>
                  </a:cubicBezTo>
                  <a:cubicBezTo>
                    <a:pt x="693" y="1309"/>
                    <a:pt x="724" y="1331"/>
                    <a:pt x="746" y="1363"/>
                  </a:cubicBezTo>
                  <a:lnTo>
                    <a:pt x="959" y="1257"/>
                  </a:lnTo>
                  <a:lnTo>
                    <a:pt x="991" y="1246"/>
                  </a:lnTo>
                  <a:lnTo>
                    <a:pt x="1916" y="799"/>
                  </a:lnTo>
                  <a:lnTo>
                    <a:pt x="1927" y="788"/>
                  </a:lnTo>
                  <a:lnTo>
                    <a:pt x="2034" y="746"/>
                  </a:lnTo>
                  <a:lnTo>
                    <a:pt x="2278" y="618"/>
                  </a:lnTo>
                  <a:lnTo>
                    <a:pt x="2342" y="597"/>
                  </a:lnTo>
                  <a:lnTo>
                    <a:pt x="2342" y="607"/>
                  </a:lnTo>
                  <a:lnTo>
                    <a:pt x="2545" y="1373"/>
                  </a:lnTo>
                  <a:cubicBezTo>
                    <a:pt x="2576" y="1480"/>
                    <a:pt x="2597" y="1586"/>
                    <a:pt x="2619" y="1682"/>
                  </a:cubicBezTo>
                  <a:cubicBezTo>
                    <a:pt x="2757" y="2257"/>
                    <a:pt x="2895" y="2853"/>
                    <a:pt x="3427" y="3225"/>
                  </a:cubicBezTo>
                  <a:cubicBezTo>
                    <a:pt x="3758" y="3459"/>
                    <a:pt x="4247" y="3577"/>
                    <a:pt x="4716" y="3577"/>
                  </a:cubicBezTo>
                  <a:cubicBezTo>
                    <a:pt x="5109" y="3577"/>
                    <a:pt x="5503" y="3491"/>
                    <a:pt x="5780" y="3331"/>
                  </a:cubicBezTo>
                  <a:cubicBezTo>
                    <a:pt x="6514" y="2874"/>
                    <a:pt x="6684" y="1746"/>
                    <a:pt x="6737" y="937"/>
                  </a:cubicBezTo>
                  <a:lnTo>
                    <a:pt x="6737" y="926"/>
                  </a:lnTo>
                  <a:lnTo>
                    <a:pt x="6737" y="810"/>
                  </a:lnTo>
                  <a:cubicBezTo>
                    <a:pt x="6748" y="703"/>
                    <a:pt x="6748" y="597"/>
                    <a:pt x="6759" y="512"/>
                  </a:cubicBezTo>
                  <a:cubicBezTo>
                    <a:pt x="6759" y="373"/>
                    <a:pt x="6716" y="245"/>
                    <a:pt x="6620" y="150"/>
                  </a:cubicBezTo>
                  <a:cubicBezTo>
                    <a:pt x="6525" y="54"/>
                    <a:pt x="6407" y="1"/>
                    <a:pt x="6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2172425" y="4669650"/>
              <a:ext cx="92875" cy="91275"/>
            </a:xfrm>
            <a:custGeom>
              <a:rect b="b" l="l" r="r" t="t"/>
              <a:pathLst>
                <a:path extrusionOk="0" h="3651" w="3715">
                  <a:moveTo>
                    <a:pt x="3214" y="107"/>
                  </a:moveTo>
                  <a:cubicBezTo>
                    <a:pt x="3416" y="107"/>
                    <a:pt x="3586" y="266"/>
                    <a:pt x="3586" y="479"/>
                  </a:cubicBezTo>
                  <a:cubicBezTo>
                    <a:pt x="3608" y="1235"/>
                    <a:pt x="3534" y="2608"/>
                    <a:pt x="2852" y="3236"/>
                  </a:cubicBezTo>
                  <a:cubicBezTo>
                    <a:pt x="2799" y="3289"/>
                    <a:pt x="2735" y="3331"/>
                    <a:pt x="2671" y="3374"/>
                  </a:cubicBezTo>
                  <a:cubicBezTo>
                    <a:pt x="2481" y="3487"/>
                    <a:pt x="2269" y="3543"/>
                    <a:pt x="2031" y="3543"/>
                  </a:cubicBezTo>
                  <a:cubicBezTo>
                    <a:pt x="1976" y="3543"/>
                    <a:pt x="1920" y="3540"/>
                    <a:pt x="1862" y="3534"/>
                  </a:cubicBezTo>
                  <a:cubicBezTo>
                    <a:pt x="245" y="3364"/>
                    <a:pt x="107" y="1342"/>
                    <a:pt x="117" y="479"/>
                  </a:cubicBezTo>
                  <a:cubicBezTo>
                    <a:pt x="117" y="277"/>
                    <a:pt x="287" y="107"/>
                    <a:pt x="490" y="107"/>
                  </a:cubicBezTo>
                  <a:close/>
                  <a:moveTo>
                    <a:pt x="490" y="1"/>
                  </a:moveTo>
                  <a:cubicBezTo>
                    <a:pt x="224" y="1"/>
                    <a:pt x="11" y="214"/>
                    <a:pt x="11" y="479"/>
                  </a:cubicBezTo>
                  <a:cubicBezTo>
                    <a:pt x="0" y="543"/>
                    <a:pt x="0" y="618"/>
                    <a:pt x="11" y="692"/>
                  </a:cubicBezTo>
                  <a:lnTo>
                    <a:pt x="11" y="852"/>
                  </a:lnTo>
                  <a:cubicBezTo>
                    <a:pt x="53" y="1852"/>
                    <a:pt x="351" y="3491"/>
                    <a:pt x="1852" y="3640"/>
                  </a:cubicBezTo>
                  <a:cubicBezTo>
                    <a:pt x="1905" y="3651"/>
                    <a:pt x="1969" y="3651"/>
                    <a:pt x="2033" y="3651"/>
                  </a:cubicBezTo>
                  <a:cubicBezTo>
                    <a:pt x="2267" y="3651"/>
                    <a:pt x="2480" y="3608"/>
                    <a:pt x="2671" y="3502"/>
                  </a:cubicBezTo>
                  <a:cubicBezTo>
                    <a:pt x="2756" y="3449"/>
                    <a:pt x="2852" y="3385"/>
                    <a:pt x="2927" y="3310"/>
                  </a:cubicBezTo>
                  <a:cubicBezTo>
                    <a:pt x="3640" y="2661"/>
                    <a:pt x="3714" y="1257"/>
                    <a:pt x="3704" y="469"/>
                  </a:cubicBezTo>
                  <a:cubicBezTo>
                    <a:pt x="3693" y="203"/>
                    <a:pt x="3480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141825" y="4683625"/>
              <a:ext cx="33275" cy="7875"/>
            </a:xfrm>
            <a:custGeom>
              <a:rect b="b" l="l" r="r" t="t"/>
              <a:pathLst>
                <a:path extrusionOk="0" h="315" w="1331">
                  <a:moveTo>
                    <a:pt x="778" y="1"/>
                  </a:moveTo>
                  <a:cubicBezTo>
                    <a:pt x="745" y="1"/>
                    <a:pt x="713" y="3"/>
                    <a:pt x="681" y="5"/>
                  </a:cubicBezTo>
                  <a:cubicBezTo>
                    <a:pt x="458" y="38"/>
                    <a:pt x="234" y="102"/>
                    <a:pt x="33" y="218"/>
                  </a:cubicBezTo>
                  <a:cubicBezTo>
                    <a:pt x="11" y="229"/>
                    <a:pt x="0" y="261"/>
                    <a:pt x="11" y="293"/>
                  </a:cubicBezTo>
                  <a:cubicBezTo>
                    <a:pt x="22" y="303"/>
                    <a:pt x="43" y="314"/>
                    <a:pt x="64" y="314"/>
                  </a:cubicBezTo>
                  <a:lnTo>
                    <a:pt x="85" y="314"/>
                  </a:lnTo>
                  <a:cubicBezTo>
                    <a:pt x="277" y="208"/>
                    <a:pt x="490" y="133"/>
                    <a:pt x="692" y="112"/>
                  </a:cubicBezTo>
                  <a:cubicBezTo>
                    <a:pt x="721" y="109"/>
                    <a:pt x="750" y="107"/>
                    <a:pt x="780" y="107"/>
                  </a:cubicBezTo>
                  <a:cubicBezTo>
                    <a:pt x="960" y="107"/>
                    <a:pt x="1151" y="164"/>
                    <a:pt x="1224" y="282"/>
                  </a:cubicBezTo>
                  <a:cubicBezTo>
                    <a:pt x="1232" y="298"/>
                    <a:pt x="1251" y="308"/>
                    <a:pt x="1273" y="308"/>
                  </a:cubicBezTo>
                  <a:cubicBezTo>
                    <a:pt x="1282" y="308"/>
                    <a:pt x="1290" y="306"/>
                    <a:pt x="1299" y="303"/>
                  </a:cubicBezTo>
                  <a:cubicBezTo>
                    <a:pt x="1320" y="282"/>
                    <a:pt x="1331" y="251"/>
                    <a:pt x="1310" y="229"/>
                  </a:cubicBezTo>
                  <a:cubicBezTo>
                    <a:pt x="1218" y="63"/>
                    <a:pt x="990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942825" y="4513750"/>
              <a:ext cx="174000" cy="215250"/>
            </a:xfrm>
            <a:custGeom>
              <a:rect b="b" l="l" r="r" t="t"/>
              <a:pathLst>
                <a:path extrusionOk="0" h="8610" w="6960">
                  <a:moveTo>
                    <a:pt x="5215" y="1"/>
                  </a:moveTo>
                  <a:cubicBezTo>
                    <a:pt x="5215" y="1"/>
                    <a:pt x="1341" y="235"/>
                    <a:pt x="671" y="2416"/>
                  </a:cubicBezTo>
                  <a:cubicBezTo>
                    <a:pt x="0" y="4608"/>
                    <a:pt x="234" y="7769"/>
                    <a:pt x="234" y="7769"/>
                  </a:cubicBezTo>
                  <a:cubicBezTo>
                    <a:pt x="234" y="7769"/>
                    <a:pt x="464" y="7265"/>
                    <a:pt x="1199" y="7265"/>
                  </a:cubicBezTo>
                  <a:cubicBezTo>
                    <a:pt x="1270" y="7265"/>
                    <a:pt x="1345" y="7269"/>
                    <a:pt x="1426" y="7280"/>
                  </a:cubicBezTo>
                  <a:cubicBezTo>
                    <a:pt x="2352" y="7396"/>
                    <a:pt x="2724" y="8609"/>
                    <a:pt x="2724" y="8609"/>
                  </a:cubicBezTo>
                  <a:cubicBezTo>
                    <a:pt x="2724" y="8609"/>
                    <a:pt x="3012" y="8460"/>
                    <a:pt x="3257" y="6843"/>
                  </a:cubicBezTo>
                  <a:cubicBezTo>
                    <a:pt x="3502" y="5215"/>
                    <a:pt x="3597" y="4172"/>
                    <a:pt x="3597" y="4172"/>
                  </a:cubicBezTo>
                  <a:cubicBezTo>
                    <a:pt x="3597" y="4172"/>
                    <a:pt x="3779" y="4200"/>
                    <a:pt x="4050" y="4200"/>
                  </a:cubicBezTo>
                  <a:cubicBezTo>
                    <a:pt x="4675" y="4200"/>
                    <a:pt x="5771" y="4055"/>
                    <a:pt x="6194" y="3097"/>
                  </a:cubicBezTo>
                  <a:cubicBezTo>
                    <a:pt x="6790" y="1714"/>
                    <a:pt x="6960" y="1171"/>
                    <a:pt x="6960" y="1171"/>
                  </a:cubicBezTo>
                  <a:lnTo>
                    <a:pt x="5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047925" y="4495525"/>
              <a:ext cx="229075" cy="124675"/>
            </a:xfrm>
            <a:custGeom>
              <a:rect b="b" l="l" r="r" t="t"/>
              <a:pathLst>
                <a:path extrusionOk="0" h="4987" w="9163">
                  <a:moveTo>
                    <a:pt x="3361" y="0"/>
                  </a:moveTo>
                  <a:cubicBezTo>
                    <a:pt x="1398" y="0"/>
                    <a:pt x="0" y="900"/>
                    <a:pt x="0" y="900"/>
                  </a:cubicBezTo>
                  <a:lnTo>
                    <a:pt x="2352" y="2187"/>
                  </a:lnTo>
                  <a:cubicBezTo>
                    <a:pt x="2352" y="2187"/>
                    <a:pt x="3533" y="3220"/>
                    <a:pt x="3661" y="4986"/>
                  </a:cubicBezTo>
                  <a:lnTo>
                    <a:pt x="9162" y="4986"/>
                  </a:lnTo>
                  <a:cubicBezTo>
                    <a:pt x="9162" y="4986"/>
                    <a:pt x="8758" y="1655"/>
                    <a:pt x="5683" y="442"/>
                  </a:cubicBezTo>
                  <a:cubicBezTo>
                    <a:pt x="4861" y="119"/>
                    <a:pt x="4074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1803400" y="4830600"/>
              <a:ext cx="631900" cy="601250"/>
            </a:xfrm>
            <a:custGeom>
              <a:rect b="b" l="l" r="r" t="t"/>
              <a:pathLst>
                <a:path extrusionOk="0" h="24050" w="25276">
                  <a:moveTo>
                    <a:pt x="8216" y="1"/>
                  </a:moveTo>
                  <a:lnTo>
                    <a:pt x="7674" y="1469"/>
                  </a:lnTo>
                  <a:lnTo>
                    <a:pt x="7642" y="1533"/>
                  </a:lnTo>
                  <a:cubicBezTo>
                    <a:pt x="7568" y="1565"/>
                    <a:pt x="7429" y="1597"/>
                    <a:pt x="7344" y="1672"/>
                  </a:cubicBezTo>
                  <a:cubicBezTo>
                    <a:pt x="6407" y="2576"/>
                    <a:pt x="5598" y="4864"/>
                    <a:pt x="4705" y="6078"/>
                  </a:cubicBezTo>
                  <a:cubicBezTo>
                    <a:pt x="3513" y="7705"/>
                    <a:pt x="1916" y="8866"/>
                    <a:pt x="1320" y="10909"/>
                  </a:cubicBezTo>
                  <a:cubicBezTo>
                    <a:pt x="1" y="14388"/>
                    <a:pt x="150" y="21721"/>
                    <a:pt x="2746" y="23998"/>
                  </a:cubicBezTo>
                  <a:cubicBezTo>
                    <a:pt x="2762" y="24033"/>
                    <a:pt x="2783" y="24050"/>
                    <a:pt x="2808" y="24050"/>
                  </a:cubicBezTo>
                  <a:cubicBezTo>
                    <a:pt x="3211" y="24050"/>
                    <a:pt x="4724" y="19749"/>
                    <a:pt x="4941" y="19749"/>
                  </a:cubicBezTo>
                  <a:cubicBezTo>
                    <a:pt x="4944" y="19749"/>
                    <a:pt x="4947" y="19750"/>
                    <a:pt x="4950" y="19752"/>
                  </a:cubicBezTo>
                  <a:lnTo>
                    <a:pt x="18475" y="20688"/>
                  </a:lnTo>
                  <a:cubicBezTo>
                    <a:pt x="20309" y="22596"/>
                    <a:pt x="20369" y="23705"/>
                    <a:pt x="20871" y="23705"/>
                  </a:cubicBezTo>
                  <a:cubicBezTo>
                    <a:pt x="21249" y="23705"/>
                    <a:pt x="21878" y="23078"/>
                    <a:pt x="23701" y="21689"/>
                  </a:cubicBezTo>
                  <a:cubicBezTo>
                    <a:pt x="25276" y="20220"/>
                    <a:pt x="23945" y="15762"/>
                    <a:pt x="23232" y="13601"/>
                  </a:cubicBezTo>
                  <a:cubicBezTo>
                    <a:pt x="21710" y="9313"/>
                    <a:pt x="18709" y="4907"/>
                    <a:pt x="15304" y="2055"/>
                  </a:cubicBezTo>
                  <a:cubicBezTo>
                    <a:pt x="15294" y="2012"/>
                    <a:pt x="14527" y="672"/>
                    <a:pt x="14506" y="639"/>
                  </a:cubicBezTo>
                  <a:cubicBezTo>
                    <a:pt x="14091" y="1320"/>
                    <a:pt x="13197" y="2789"/>
                    <a:pt x="12771" y="3491"/>
                  </a:cubicBezTo>
                  <a:lnTo>
                    <a:pt x="12707" y="3598"/>
                  </a:lnTo>
                  <a:cubicBezTo>
                    <a:pt x="12601" y="3512"/>
                    <a:pt x="8334" y="97"/>
                    <a:pt x="8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1662925" y="4871050"/>
              <a:ext cx="850325" cy="566700"/>
            </a:xfrm>
            <a:custGeom>
              <a:rect b="b" l="l" r="r" t="t"/>
              <a:pathLst>
                <a:path extrusionOk="0" h="22668" w="34013">
                  <a:moveTo>
                    <a:pt x="13101" y="0"/>
                  </a:moveTo>
                  <a:cubicBezTo>
                    <a:pt x="13069" y="22"/>
                    <a:pt x="13016" y="33"/>
                    <a:pt x="12963" y="54"/>
                  </a:cubicBezTo>
                  <a:cubicBezTo>
                    <a:pt x="12442" y="224"/>
                    <a:pt x="11314" y="607"/>
                    <a:pt x="10068" y="1128"/>
                  </a:cubicBezTo>
                  <a:cubicBezTo>
                    <a:pt x="10047" y="1139"/>
                    <a:pt x="10026" y="1150"/>
                    <a:pt x="10015" y="1150"/>
                  </a:cubicBezTo>
                  <a:cubicBezTo>
                    <a:pt x="9962" y="1171"/>
                    <a:pt x="9919" y="1192"/>
                    <a:pt x="9866" y="1213"/>
                  </a:cubicBezTo>
                  <a:cubicBezTo>
                    <a:pt x="9855" y="1224"/>
                    <a:pt x="9834" y="1235"/>
                    <a:pt x="9813" y="1235"/>
                  </a:cubicBezTo>
                  <a:cubicBezTo>
                    <a:pt x="8334" y="1873"/>
                    <a:pt x="6727" y="2672"/>
                    <a:pt x="5790" y="3523"/>
                  </a:cubicBezTo>
                  <a:cubicBezTo>
                    <a:pt x="3364" y="5704"/>
                    <a:pt x="1" y="13175"/>
                    <a:pt x="863" y="18975"/>
                  </a:cubicBezTo>
                  <a:cubicBezTo>
                    <a:pt x="1140" y="20816"/>
                    <a:pt x="1800" y="21955"/>
                    <a:pt x="2576" y="22667"/>
                  </a:cubicBezTo>
                  <a:lnTo>
                    <a:pt x="32682" y="22667"/>
                  </a:lnTo>
                  <a:cubicBezTo>
                    <a:pt x="34012" y="19379"/>
                    <a:pt x="31895" y="9259"/>
                    <a:pt x="29575" y="5789"/>
                  </a:cubicBezTo>
                  <a:cubicBezTo>
                    <a:pt x="29064" y="5023"/>
                    <a:pt x="28415" y="4353"/>
                    <a:pt x="27702" y="3767"/>
                  </a:cubicBezTo>
                  <a:cubicBezTo>
                    <a:pt x="27201" y="3363"/>
                    <a:pt x="26659" y="2991"/>
                    <a:pt x="26127" y="2672"/>
                  </a:cubicBezTo>
                  <a:cubicBezTo>
                    <a:pt x="25350" y="2204"/>
                    <a:pt x="24562" y="1809"/>
                    <a:pt x="23839" y="1501"/>
                  </a:cubicBezTo>
                  <a:cubicBezTo>
                    <a:pt x="23828" y="1490"/>
                    <a:pt x="23817" y="1490"/>
                    <a:pt x="23796" y="1480"/>
                  </a:cubicBezTo>
                  <a:cubicBezTo>
                    <a:pt x="23754" y="1459"/>
                    <a:pt x="23701" y="1437"/>
                    <a:pt x="23647" y="1416"/>
                  </a:cubicBezTo>
                  <a:cubicBezTo>
                    <a:pt x="23637" y="1416"/>
                    <a:pt x="23616" y="1405"/>
                    <a:pt x="23605" y="1405"/>
                  </a:cubicBezTo>
                  <a:cubicBezTo>
                    <a:pt x="22488" y="926"/>
                    <a:pt x="21572" y="650"/>
                    <a:pt x="21157" y="532"/>
                  </a:cubicBezTo>
                  <a:cubicBezTo>
                    <a:pt x="21114" y="522"/>
                    <a:pt x="21072" y="511"/>
                    <a:pt x="21040" y="501"/>
                  </a:cubicBezTo>
                  <a:cubicBezTo>
                    <a:pt x="21008" y="490"/>
                    <a:pt x="20987" y="490"/>
                    <a:pt x="20965" y="480"/>
                  </a:cubicBezTo>
                  <a:lnTo>
                    <a:pt x="20466" y="5385"/>
                  </a:lnTo>
                  <a:lnTo>
                    <a:pt x="19582" y="14175"/>
                  </a:lnTo>
                  <a:lnTo>
                    <a:pt x="19582" y="14186"/>
                  </a:lnTo>
                  <a:cubicBezTo>
                    <a:pt x="19550" y="14324"/>
                    <a:pt x="19071" y="16315"/>
                    <a:pt x="18965" y="16698"/>
                  </a:cubicBezTo>
                  <a:cubicBezTo>
                    <a:pt x="18954" y="16719"/>
                    <a:pt x="18954" y="16740"/>
                    <a:pt x="18943" y="16751"/>
                  </a:cubicBezTo>
                  <a:lnTo>
                    <a:pt x="18933" y="16751"/>
                  </a:lnTo>
                  <a:cubicBezTo>
                    <a:pt x="18827" y="16240"/>
                    <a:pt x="18678" y="15580"/>
                    <a:pt x="18475" y="14803"/>
                  </a:cubicBezTo>
                  <a:cubicBezTo>
                    <a:pt x="18444" y="14676"/>
                    <a:pt x="18411" y="14548"/>
                    <a:pt x="18369" y="14409"/>
                  </a:cubicBezTo>
                  <a:cubicBezTo>
                    <a:pt x="17912" y="12739"/>
                    <a:pt x="17231" y="10525"/>
                    <a:pt x="16188" y="7854"/>
                  </a:cubicBezTo>
                  <a:cubicBezTo>
                    <a:pt x="14230" y="2788"/>
                    <a:pt x="13388" y="692"/>
                    <a:pt x="13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1802350" y="4969800"/>
              <a:ext cx="227225" cy="271650"/>
            </a:xfrm>
            <a:custGeom>
              <a:rect b="b" l="l" r="r" t="t"/>
              <a:pathLst>
                <a:path extrusionOk="0" h="10866" w="9089">
                  <a:moveTo>
                    <a:pt x="2616" y="1"/>
                  </a:moveTo>
                  <a:cubicBezTo>
                    <a:pt x="2599" y="1"/>
                    <a:pt x="2582" y="3"/>
                    <a:pt x="2565" y="9"/>
                  </a:cubicBezTo>
                  <a:cubicBezTo>
                    <a:pt x="2374" y="73"/>
                    <a:pt x="2204" y="126"/>
                    <a:pt x="2044" y="169"/>
                  </a:cubicBezTo>
                  <a:cubicBezTo>
                    <a:pt x="1906" y="201"/>
                    <a:pt x="1554" y="318"/>
                    <a:pt x="1182" y="456"/>
                  </a:cubicBezTo>
                  <a:cubicBezTo>
                    <a:pt x="1076" y="488"/>
                    <a:pt x="1022" y="595"/>
                    <a:pt x="1054" y="701"/>
                  </a:cubicBezTo>
                  <a:cubicBezTo>
                    <a:pt x="1192" y="1116"/>
                    <a:pt x="1511" y="2116"/>
                    <a:pt x="1544" y="2212"/>
                  </a:cubicBezTo>
                  <a:cubicBezTo>
                    <a:pt x="1767" y="2946"/>
                    <a:pt x="1927" y="3712"/>
                    <a:pt x="1799" y="4468"/>
                  </a:cubicBezTo>
                  <a:cubicBezTo>
                    <a:pt x="1565" y="5767"/>
                    <a:pt x="1150" y="7555"/>
                    <a:pt x="480" y="8491"/>
                  </a:cubicBezTo>
                  <a:cubicBezTo>
                    <a:pt x="394" y="8619"/>
                    <a:pt x="309" y="8735"/>
                    <a:pt x="234" y="8842"/>
                  </a:cubicBezTo>
                  <a:cubicBezTo>
                    <a:pt x="0" y="9204"/>
                    <a:pt x="22" y="9672"/>
                    <a:pt x="288" y="10002"/>
                  </a:cubicBezTo>
                  <a:lnTo>
                    <a:pt x="692" y="10502"/>
                  </a:lnTo>
                  <a:cubicBezTo>
                    <a:pt x="883" y="10740"/>
                    <a:pt x="1168" y="10866"/>
                    <a:pt x="1459" y="10866"/>
                  </a:cubicBezTo>
                  <a:cubicBezTo>
                    <a:pt x="1559" y="10866"/>
                    <a:pt x="1659" y="10851"/>
                    <a:pt x="1757" y="10821"/>
                  </a:cubicBezTo>
                  <a:cubicBezTo>
                    <a:pt x="2800" y="10481"/>
                    <a:pt x="4268" y="9970"/>
                    <a:pt x="4843" y="9768"/>
                  </a:cubicBezTo>
                  <a:cubicBezTo>
                    <a:pt x="4843" y="9768"/>
                    <a:pt x="7056" y="9108"/>
                    <a:pt x="8365" y="8671"/>
                  </a:cubicBezTo>
                  <a:cubicBezTo>
                    <a:pt x="8812" y="8522"/>
                    <a:pt x="9088" y="8076"/>
                    <a:pt x="9025" y="7618"/>
                  </a:cubicBezTo>
                  <a:lnTo>
                    <a:pt x="8961" y="7139"/>
                  </a:lnTo>
                  <a:cubicBezTo>
                    <a:pt x="8908" y="6788"/>
                    <a:pt x="8684" y="6490"/>
                    <a:pt x="8355" y="6363"/>
                  </a:cubicBezTo>
                  <a:cubicBezTo>
                    <a:pt x="8163" y="6288"/>
                    <a:pt x="7950" y="6203"/>
                    <a:pt x="7705" y="6096"/>
                  </a:cubicBezTo>
                  <a:cubicBezTo>
                    <a:pt x="6641" y="5660"/>
                    <a:pt x="5375" y="4542"/>
                    <a:pt x="4427" y="3627"/>
                  </a:cubicBezTo>
                  <a:cubicBezTo>
                    <a:pt x="3470" y="2702"/>
                    <a:pt x="3204" y="1350"/>
                    <a:pt x="2800" y="137"/>
                  </a:cubicBezTo>
                  <a:cubicBezTo>
                    <a:pt x="2773" y="58"/>
                    <a:pt x="2696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829750" y="4970700"/>
              <a:ext cx="40200" cy="17175"/>
            </a:xfrm>
            <a:custGeom>
              <a:rect b="b" l="l" r="r" t="t"/>
              <a:pathLst>
                <a:path extrusionOk="0" h="687" w="1608">
                  <a:moveTo>
                    <a:pt x="1557" y="1"/>
                  </a:moveTo>
                  <a:cubicBezTo>
                    <a:pt x="1539" y="1"/>
                    <a:pt x="1519" y="11"/>
                    <a:pt x="1512" y="27"/>
                  </a:cubicBezTo>
                  <a:cubicBezTo>
                    <a:pt x="1437" y="154"/>
                    <a:pt x="1309" y="271"/>
                    <a:pt x="1139" y="356"/>
                  </a:cubicBezTo>
                  <a:cubicBezTo>
                    <a:pt x="990" y="431"/>
                    <a:pt x="820" y="484"/>
                    <a:pt x="661" y="526"/>
                  </a:cubicBezTo>
                  <a:cubicBezTo>
                    <a:pt x="552" y="557"/>
                    <a:pt x="433" y="584"/>
                    <a:pt x="319" y="584"/>
                  </a:cubicBezTo>
                  <a:cubicBezTo>
                    <a:pt x="232" y="584"/>
                    <a:pt x="149" y="568"/>
                    <a:pt x="75" y="526"/>
                  </a:cubicBezTo>
                  <a:cubicBezTo>
                    <a:pt x="69" y="524"/>
                    <a:pt x="63" y="522"/>
                    <a:pt x="56" y="522"/>
                  </a:cubicBezTo>
                  <a:cubicBezTo>
                    <a:pt x="38" y="522"/>
                    <a:pt x="19" y="532"/>
                    <a:pt x="11" y="548"/>
                  </a:cubicBezTo>
                  <a:cubicBezTo>
                    <a:pt x="1" y="569"/>
                    <a:pt x="11" y="601"/>
                    <a:pt x="32" y="612"/>
                  </a:cubicBezTo>
                  <a:cubicBezTo>
                    <a:pt x="117" y="665"/>
                    <a:pt x="214" y="686"/>
                    <a:pt x="309" y="686"/>
                  </a:cubicBezTo>
                  <a:cubicBezTo>
                    <a:pt x="437" y="686"/>
                    <a:pt x="564" y="654"/>
                    <a:pt x="682" y="623"/>
                  </a:cubicBezTo>
                  <a:cubicBezTo>
                    <a:pt x="852" y="580"/>
                    <a:pt x="1022" y="526"/>
                    <a:pt x="1182" y="441"/>
                  </a:cubicBezTo>
                  <a:cubicBezTo>
                    <a:pt x="1363" y="346"/>
                    <a:pt x="1512" y="218"/>
                    <a:pt x="1597" y="69"/>
                  </a:cubicBezTo>
                  <a:cubicBezTo>
                    <a:pt x="1607" y="48"/>
                    <a:pt x="1597" y="16"/>
                    <a:pt x="1576" y="5"/>
                  </a:cubicBezTo>
                  <a:cubicBezTo>
                    <a:pt x="1570" y="2"/>
                    <a:pt x="1564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817525" y="5059400"/>
              <a:ext cx="193700" cy="171950"/>
            </a:xfrm>
            <a:custGeom>
              <a:rect b="b" l="l" r="r" t="t"/>
              <a:pathLst>
                <a:path extrusionOk="0" h="6878" w="7748">
                  <a:moveTo>
                    <a:pt x="3097" y="1"/>
                  </a:moveTo>
                  <a:lnTo>
                    <a:pt x="1618" y="511"/>
                  </a:lnTo>
                  <a:cubicBezTo>
                    <a:pt x="1905" y="2427"/>
                    <a:pt x="862" y="4268"/>
                    <a:pt x="245" y="5162"/>
                  </a:cubicBezTo>
                  <a:cubicBezTo>
                    <a:pt x="0" y="5513"/>
                    <a:pt x="22" y="5981"/>
                    <a:pt x="287" y="6312"/>
                  </a:cubicBezTo>
                  <a:lnTo>
                    <a:pt x="447" y="6513"/>
                  </a:lnTo>
                  <a:cubicBezTo>
                    <a:pt x="634" y="6747"/>
                    <a:pt x="917" y="6878"/>
                    <a:pt x="1205" y="6878"/>
                  </a:cubicBezTo>
                  <a:cubicBezTo>
                    <a:pt x="1311" y="6878"/>
                    <a:pt x="1418" y="6860"/>
                    <a:pt x="1522" y="6823"/>
                  </a:cubicBezTo>
                  <a:lnTo>
                    <a:pt x="7066" y="4896"/>
                  </a:lnTo>
                  <a:cubicBezTo>
                    <a:pt x="7439" y="4768"/>
                    <a:pt x="7684" y="4439"/>
                    <a:pt x="7715" y="4056"/>
                  </a:cubicBezTo>
                  <a:cubicBezTo>
                    <a:pt x="7748" y="3640"/>
                    <a:pt x="7513" y="3247"/>
                    <a:pt x="7130" y="3087"/>
                  </a:cubicBezTo>
                  <a:cubicBezTo>
                    <a:pt x="6779" y="2949"/>
                    <a:pt x="6289" y="2715"/>
                    <a:pt x="5662" y="2353"/>
                  </a:cubicBezTo>
                  <a:cubicBezTo>
                    <a:pt x="4246" y="1544"/>
                    <a:pt x="3097" y="1"/>
                    <a:pt x="3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857950" y="5059400"/>
              <a:ext cx="40475" cy="22275"/>
            </a:xfrm>
            <a:custGeom>
              <a:rect b="b" l="l" r="r" t="t"/>
              <a:pathLst>
                <a:path extrusionOk="0" h="891" w="1619">
                  <a:moveTo>
                    <a:pt x="1480" y="1"/>
                  </a:moveTo>
                  <a:lnTo>
                    <a:pt x="1" y="511"/>
                  </a:lnTo>
                  <a:cubicBezTo>
                    <a:pt x="1" y="511"/>
                    <a:pt x="380" y="891"/>
                    <a:pt x="802" y="891"/>
                  </a:cubicBezTo>
                  <a:cubicBezTo>
                    <a:pt x="899" y="891"/>
                    <a:pt x="999" y="870"/>
                    <a:pt x="1097" y="821"/>
                  </a:cubicBezTo>
                  <a:cubicBezTo>
                    <a:pt x="1618" y="554"/>
                    <a:pt x="1480" y="1"/>
                    <a:pt x="1480" y="1"/>
                  </a:cubicBezTo>
                  <a:close/>
                </a:path>
              </a:pathLst>
            </a:custGeom>
            <a:solidFill>
              <a:srgbClr val="9A7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1902900" y="4899000"/>
              <a:ext cx="235225" cy="397475"/>
            </a:xfrm>
            <a:custGeom>
              <a:rect b="b" l="l" r="r" t="t"/>
              <a:pathLst>
                <a:path extrusionOk="0" h="15899" w="9409">
                  <a:moveTo>
                    <a:pt x="427" y="0"/>
                  </a:moveTo>
                  <a:cubicBezTo>
                    <a:pt x="363" y="32"/>
                    <a:pt x="299" y="53"/>
                    <a:pt x="225" y="85"/>
                  </a:cubicBezTo>
                  <a:lnTo>
                    <a:pt x="3023" y="1107"/>
                  </a:lnTo>
                  <a:lnTo>
                    <a:pt x="33" y="2767"/>
                  </a:lnTo>
                  <a:cubicBezTo>
                    <a:pt x="12" y="2777"/>
                    <a:pt x="1" y="2798"/>
                    <a:pt x="1" y="2831"/>
                  </a:cubicBezTo>
                  <a:cubicBezTo>
                    <a:pt x="1" y="2852"/>
                    <a:pt x="12" y="2884"/>
                    <a:pt x="33" y="2895"/>
                  </a:cubicBezTo>
                  <a:cubicBezTo>
                    <a:pt x="107" y="2937"/>
                    <a:pt x="7876" y="7502"/>
                    <a:pt x="9259" y="15835"/>
                  </a:cubicBezTo>
                  <a:cubicBezTo>
                    <a:pt x="9259" y="15867"/>
                    <a:pt x="9281" y="15888"/>
                    <a:pt x="9313" y="15888"/>
                  </a:cubicBezTo>
                  <a:cubicBezTo>
                    <a:pt x="9313" y="15899"/>
                    <a:pt x="9323" y="15899"/>
                    <a:pt x="9334" y="15899"/>
                  </a:cubicBezTo>
                  <a:lnTo>
                    <a:pt x="9344" y="15899"/>
                  </a:lnTo>
                  <a:cubicBezTo>
                    <a:pt x="9377" y="15888"/>
                    <a:pt x="9398" y="15867"/>
                    <a:pt x="9398" y="15835"/>
                  </a:cubicBezTo>
                  <a:cubicBezTo>
                    <a:pt x="9408" y="15824"/>
                    <a:pt x="9408" y="15824"/>
                    <a:pt x="9408" y="15814"/>
                  </a:cubicBezTo>
                  <a:cubicBezTo>
                    <a:pt x="9387" y="15718"/>
                    <a:pt x="9377" y="15633"/>
                    <a:pt x="9355" y="15547"/>
                  </a:cubicBezTo>
                  <a:cubicBezTo>
                    <a:pt x="9238" y="14888"/>
                    <a:pt x="9079" y="14260"/>
                    <a:pt x="8887" y="13643"/>
                  </a:cubicBezTo>
                  <a:cubicBezTo>
                    <a:pt x="6833" y="7119"/>
                    <a:pt x="1086" y="3373"/>
                    <a:pt x="214" y="2831"/>
                  </a:cubicBezTo>
                  <a:lnTo>
                    <a:pt x="3236" y="1160"/>
                  </a:lnTo>
                  <a:cubicBezTo>
                    <a:pt x="3257" y="1149"/>
                    <a:pt x="3279" y="1117"/>
                    <a:pt x="3279" y="1096"/>
                  </a:cubicBezTo>
                  <a:cubicBezTo>
                    <a:pt x="3268" y="1064"/>
                    <a:pt x="3257" y="1043"/>
                    <a:pt x="3226" y="1032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2131700" y="4905625"/>
              <a:ext cx="159650" cy="532125"/>
            </a:xfrm>
            <a:custGeom>
              <a:rect b="b" l="l" r="r" t="t"/>
              <a:pathLst>
                <a:path extrusionOk="0" h="21285" w="6386">
                  <a:moveTo>
                    <a:pt x="4907" y="1"/>
                  </a:moveTo>
                  <a:lnTo>
                    <a:pt x="4854" y="22"/>
                  </a:lnTo>
                  <a:lnTo>
                    <a:pt x="3737" y="448"/>
                  </a:lnTo>
                  <a:lnTo>
                    <a:pt x="3087" y="693"/>
                  </a:lnTo>
                  <a:cubicBezTo>
                    <a:pt x="3055" y="714"/>
                    <a:pt x="3034" y="735"/>
                    <a:pt x="3034" y="767"/>
                  </a:cubicBezTo>
                  <a:cubicBezTo>
                    <a:pt x="3034" y="788"/>
                    <a:pt x="3055" y="821"/>
                    <a:pt x="3077" y="831"/>
                  </a:cubicBezTo>
                  <a:lnTo>
                    <a:pt x="4747" y="1629"/>
                  </a:lnTo>
                  <a:lnTo>
                    <a:pt x="6205" y="2332"/>
                  </a:lnTo>
                  <a:cubicBezTo>
                    <a:pt x="6131" y="2438"/>
                    <a:pt x="5993" y="2651"/>
                    <a:pt x="5790" y="2959"/>
                  </a:cubicBezTo>
                  <a:cubicBezTo>
                    <a:pt x="5375" y="3619"/>
                    <a:pt x="4705" y="4694"/>
                    <a:pt x="3971" y="6003"/>
                  </a:cubicBezTo>
                  <a:cubicBezTo>
                    <a:pt x="3789" y="6322"/>
                    <a:pt x="3609" y="6652"/>
                    <a:pt x="3417" y="7003"/>
                  </a:cubicBezTo>
                  <a:cubicBezTo>
                    <a:pt x="3066" y="7653"/>
                    <a:pt x="2715" y="8344"/>
                    <a:pt x="2374" y="9057"/>
                  </a:cubicBezTo>
                  <a:cubicBezTo>
                    <a:pt x="2311" y="9195"/>
                    <a:pt x="2247" y="9323"/>
                    <a:pt x="2172" y="9462"/>
                  </a:cubicBezTo>
                  <a:cubicBezTo>
                    <a:pt x="1672" y="10547"/>
                    <a:pt x="1204" y="11675"/>
                    <a:pt x="842" y="12761"/>
                  </a:cubicBezTo>
                  <a:cubicBezTo>
                    <a:pt x="842" y="12771"/>
                    <a:pt x="831" y="12782"/>
                    <a:pt x="831" y="12792"/>
                  </a:cubicBezTo>
                  <a:lnTo>
                    <a:pt x="831" y="12803"/>
                  </a:lnTo>
                  <a:cubicBezTo>
                    <a:pt x="544" y="13665"/>
                    <a:pt x="320" y="14506"/>
                    <a:pt x="203" y="15282"/>
                  </a:cubicBezTo>
                  <a:lnTo>
                    <a:pt x="203" y="15325"/>
                  </a:lnTo>
                  <a:lnTo>
                    <a:pt x="203" y="15336"/>
                  </a:lnTo>
                  <a:cubicBezTo>
                    <a:pt x="192" y="15346"/>
                    <a:pt x="192" y="15357"/>
                    <a:pt x="192" y="15368"/>
                  </a:cubicBezTo>
                  <a:lnTo>
                    <a:pt x="161" y="15623"/>
                  </a:lnTo>
                  <a:cubicBezTo>
                    <a:pt x="129" y="15878"/>
                    <a:pt x="107" y="16124"/>
                    <a:pt x="107" y="16358"/>
                  </a:cubicBezTo>
                  <a:cubicBezTo>
                    <a:pt x="65" y="17975"/>
                    <a:pt x="33" y="19699"/>
                    <a:pt x="1" y="21284"/>
                  </a:cubicBezTo>
                  <a:lnTo>
                    <a:pt x="150" y="21284"/>
                  </a:lnTo>
                  <a:cubicBezTo>
                    <a:pt x="171" y="19784"/>
                    <a:pt x="203" y="18092"/>
                    <a:pt x="256" y="16358"/>
                  </a:cubicBezTo>
                  <a:cubicBezTo>
                    <a:pt x="256" y="16176"/>
                    <a:pt x="267" y="15985"/>
                    <a:pt x="289" y="15783"/>
                  </a:cubicBezTo>
                  <a:cubicBezTo>
                    <a:pt x="363" y="15070"/>
                    <a:pt x="533" y="14282"/>
                    <a:pt x="767" y="13473"/>
                  </a:cubicBezTo>
                  <a:cubicBezTo>
                    <a:pt x="1150" y="12186"/>
                    <a:pt x="1704" y="10824"/>
                    <a:pt x="2321" y="9514"/>
                  </a:cubicBezTo>
                  <a:cubicBezTo>
                    <a:pt x="2374" y="9387"/>
                    <a:pt x="2438" y="9259"/>
                    <a:pt x="2491" y="9131"/>
                  </a:cubicBezTo>
                  <a:cubicBezTo>
                    <a:pt x="2874" y="8355"/>
                    <a:pt x="3268" y="7589"/>
                    <a:pt x="3651" y="6875"/>
                  </a:cubicBezTo>
                  <a:cubicBezTo>
                    <a:pt x="3864" y="6492"/>
                    <a:pt x="4066" y="6120"/>
                    <a:pt x="4269" y="5769"/>
                  </a:cubicBezTo>
                  <a:cubicBezTo>
                    <a:pt x="4917" y="4630"/>
                    <a:pt x="5503" y="3694"/>
                    <a:pt x="5886" y="3087"/>
                  </a:cubicBezTo>
                  <a:cubicBezTo>
                    <a:pt x="6184" y="2619"/>
                    <a:pt x="6354" y="2353"/>
                    <a:pt x="6365" y="2342"/>
                  </a:cubicBezTo>
                  <a:cubicBezTo>
                    <a:pt x="6376" y="2321"/>
                    <a:pt x="6386" y="2299"/>
                    <a:pt x="6376" y="2278"/>
                  </a:cubicBezTo>
                  <a:cubicBezTo>
                    <a:pt x="6376" y="2257"/>
                    <a:pt x="6354" y="2247"/>
                    <a:pt x="6343" y="2235"/>
                  </a:cubicBezTo>
                  <a:lnTo>
                    <a:pt x="4524" y="1363"/>
                  </a:lnTo>
                  <a:lnTo>
                    <a:pt x="3300" y="778"/>
                  </a:lnTo>
                  <a:lnTo>
                    <a:pt x="3843" y="565"/>
                  </a:lnTo>
                  <a:lnTo>
                    <a:pt x="5045" y="97"/>
                  </a:lnTo>
                  <a:lnTo>
                    <a:pt x="5099" y="76"/>
                  </a:lnTo>
                  <a:cubicBezTo>
                    <a:pt x="5035" y="54"/>
                    <a:pt x="4971" y="22"/>
                    <a:pt x="4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992575" y="4867100"/>
              <a:ext cx="196625" cy="151900"/>
            </a:xfrm>
            <a:custGeom>
              <a:rect b="b" l="l" r="r" t="t"/>
              <a:pathLst>
                <a:path extrusionOk="0" h="6076" w="7865">
                  <a:moveTo>
                    <a:pt x="87" y="1"/>
                  </a:moveTo>
                  <a:cubicBezTo>
                    <a:pt x="76" y="1"/>
                    <a:pt x="65" y="4"/>
                    <a:pt x="53" y="9"/>
                  </a:cubicBezTo>
                  <a:cubicBezTo>
                    <a:pt x="11" y="20"/>
                    <a:pt x="1" y="63"/>
                    <a:pt x="11" y="105"/>
                  </a:cubicBezTo>
                  <a:lnTo>
                    <a:pt x="2309" y="6033"/>
                  </a:lnTo>
                  <a:cubicBezTo>
                    <a:pt x="2321" y="6054"/>
                    <a:pt x="2342" y="6075"/>
                    <a:pt x="2373" y="6075"/>
                  </a:cubicBezTo>
                  <a:lnTo>
                    <a:pt x="2384" y="6075"/>
                  </a:lnTo>
                  <a:cubicBezTo>
                    <a:pt x="2406" y="6075"/>
                    <a:pt x="2427" y="6065"/>
                    <a:pt x="2437" y="6044"/>
                  </a:cubicBezTo>
                  <a:lnTo>
                    <a:pt x="5140" y="2201"/>
                  </a:lnTo>
                  <a:lnTo>
                    <a:pt x="7216" y="5512"/>
                  </a:lnTo>
                  <a:cubicBezTo>
                    <a:pt x="7224" y="5529"/>
                    <a:pt x="7247" y="5546"/>
                    <a:pt x="7272" y="5546"/>
                  </a:cubicBezTo>
                  <a:cubicBezTo>
                    <a:pt x="7278" y="5546"/>
                    <a:pt x="7284" y="5545"/>
                    <a:pt x="7290" y="5543"/>
                  </a:cubicBezTo>
                  <a:cubicBezTo>
                    <a:pt x="7322" y="5533"/>
                    <a:pt x="7343" y="5512"/>
                    <a:pt x="7354" y="5479"/>
                  </a:cubicBezTo>
                  <a:lnTo>
                    <a:pt x="7864" y="605"/>
                  </a:lnTo>
                  <a:cubicBezTo>
                    <a:pt x="7864" y="574"/>
                    <a:pt x="7843" y="531"/>
                    <a:pt x="7801" y="531"/>
                  </a:cubicBezTo>
                  <a:cubicBezTo>
                    <a:pt x="7758" y="531"/>
                    <a:pt x="7727" y="552"/>
                    <a:pt x="7716" y="595"/>
                  </a:cubicBezTo>
                  <a:lnTo>
                    <a:pt x="7226" y="5256"/>
                  </a:lnTo>
                  <a:lnTo>
                    <a:pt x="5204" y="2031"/>
                  </a:lnTo>
                  <a:cubicBezTo>
                    <a:pt x="5194" y="2010"/>
                    <a:pt x="5173" y="2000"/>
                    <a:pt x="5151" y="2000"/>
                  </a:cubicBezTo>
                  <a:cubicBezTo>
                    <a:pt x="5119" y="2000"/>
                    <a:pt x="5098" y="2010"/>
                    <a:pt x="5087" y="2031"/>
                  </a:cubicBezTo>
                  <a:lnTo>
                    <a:pt x="2395" y="5852"/>
                  </a:lnTo>
                  <a:lnTo>
                    <a:pt x="150" y="52"/>
                  </a:lnTo>
                  <a:cubicBezTo>
                    <a:pt x="142" y="21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757125" y="5242975"/>
              <a:ext cx="153525" cy="52950"/>
            </a:xfrm>
            <a:custGeom>
              <a:rect b="b" l="l" r="r" t="t"/>
              <a:pathLst>
                <a:path extrusionOk="0" h="2118" w="6141">
                  <a:moveTo>
                    <a:pt x="0" y="1"/>
                  </a:moveTo>
                  <a:cubicBezTo>
                    <a:pt x="0" y="1"/>
                    <a:pt x="43" y="171"/>
                    <a:pt x="160" y="416"/>
                  </a:cubicBezTo>
                  <a:cubicBezTo>
                    <a:pt x="458" y="1076"/>
                    <a:pt x="926" y="1395"/>
                    <a:pt x="2416" y="1395"/>
                  </a:cubicBezTo>
                  <a:cubicBezTo>
                    <a:pt x="2946" y="1395"/>
                    <a:pt x="3672" y="2117"/>
                    <a:pt x="4129" y="2117"/>
                  </a:cubicBezTo>
                  <a:cubicBezTo>
                    <a:pt x="4159" y="2117"/>
                    <a:pt x="4187" y="2114"/>
                    <a:pt x="4214" y="2108"/>
                  </a:cubicBezTo>
                  <a:cubicBezTo>
                    <a:pt x="5406" y="1799"/>
                    <a:pt x="6141" y="1246"/>
                    <a:pt x="6141" y="1246"/>
                  </a:cubicBezTo>
                  <a:lnTo>
                    <a:pt x="4332" y="873"/>
                  </a:lnTo>
                  <a:lnTo>
                    <a:pt x="245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866725" y="5272250"/>
              <a:ext cx="46325" cy="165500"/>
            </a:xfrm>
            <a:custGeom>
              <a:rect b="b" l="l" r="r" t="t"/>
              <a:pathLst>
                <a:path extrusionOk="0" h="6620" w="1853">
                  <a:moveTo>
                    <a:pt x="1757" y="0"/>
                  </a:moveTo>
                  <a:cubicBezTo>
                    <a:pt x="1725" y="0"/>
                    <a:pt x="1693" y="21"/>
                    <a:pt x="1693" y="64"/>
                  </a:cubicBezTo>
                  <a:cubicBezTo>
                    <a:pt x="1682" y="64"/>
                    <a:pt x="1682" y="75"/>
                    <a:pt x="1682" y="75"/>
                  </a:cubicBezTo>
                  <a:lnTo>
                    <a:pt x="1682" y="128"/>
                  </a:lnTo>
                  <a:cubicBezTo>
                    <a:pt x="1682" y="607"/>
                    <a:pt x="1618" y="4278"/>
                    <a:pt x="213" y="6332"/>
                  </a:cubicBezTo>
                  <a:cubicBezTo>
                    <a:pt x="150" y="6428"/>
                    <a:pt x="76" y="6524"/>
                    <a:pt x="1" y="6619"/>
                  </a:cubicBezTo>
                  <a:lnTo>
                    <a:pt x="203" y="6619"/>
                  </a:lnTo>
                  <a:cubicBezTo>
                    <a:pt x="246" y="6556"/>
                    <a:pt x="299" y="6492"/>
                    <a:pt x="341" y="6428"/>
                  </a:cubicBezTo>
                  <a:cubicBezTo>
                    <a:pt x="1852" y="4236"/>
                    <a:pt x="1831" y="288"/>
                    <a:pt x="1831" y="75"/>
                  </a:cubicBezTo>
                  <a:cubicBezTo>
                    <a:pt x="1831" y="32"/>
                    <a:pt x="1800" y="11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736900" y="5241075"/>
              <a:ext cx="22125" cy="91050"/>
            </a:xfrm>
            <a:custGeom>
              <a:rect b="b" l="l" r="r" t="t"/>
              <a:pathLst>
                <a:path extrusionOk="0" h="3642" w="885">
                  <a:moveTo>
                    <a:pt x="803" y="0"/>
                  </a:moveTo>
                  <a:cubicBezTo>
                    <a:pt x="769" y="0"/>
                    <a:pt x="744" y="28"/>
                    <a:pt x="735" y="55"/>
                  </a:cubicBezTo>
                  <a:lnTo>
                    <a:pt x="11" y="3557"/>
                  </a:lnTo>
                  <a:cubicBezTo>
                    <a:pt x="0" y="3599"/>
                    <a:pt x="22" y="3631"/>
                    <a:pt x="64" y="3642"/>
                  </a:cubicBezTo>
                  <a:lnTo>
                    <a:pt x="86" y="3642"/>
                  </a:lnTo>
                  <a:cubicBezTo>
                    <a:pt x="118" y="3642"/>
                    <a:pt x="149" y="3621"/>
                    <a:pt x="149" y="3588"/>
                  </a:cubicBezTo>
                  <a:lnTo>
                    <a:pt x="873" y="88"/>
                  </a:lnTo>
                  <a:cubicBezTo>
                    <a:pt x="884" y="45"/>
                    <a:pt x="863" y="13"/>
                    <a:pt x="820" y="2"/>
                  </a:cubicBezTo>
                  <a:cubicBezTo>
                    <a:pt x="814" y="1"/>
                    <a:pt x="80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761125" y="5053025"/>
              <a:ext cx="206725" cy="247450"/>
            </a:xfrm>
            <a:custGeom>
              <a:rect b="b" l="l" r="r" t="t"/>
              <a:pathLst>
                <a:path extrusionOk="0" h="9898" w="8269">
                  <a:moveTo>
                    <a:pt x="6736" y="0"/>
                  </a:moveTo>
                  <a:cubicBezTo>
                    <a:pt x="6736" y="0"/>
                    <a:pt x="1841" y="830"/>
                    <a:pt x="1511" y="927"/>
                  </a:cubicBezTo>
                  <a:cubicBezTo>
                    <a:pt x="1181" y="1033"/>
                    <a:pt x="681" y="3895"/>
                    <a:pt x="447" y="5662"/>
                  </a:cubicBezTo>
                  <a:cubicBezTo>
                    <a:pt x="330" y="6513"/>
                    <a:pt x="202" y="7184"/>
                    <a:pt x="85" y="7641"/>
                  </a:cubicBezTo>
                  <a:cubicBezTo>
                    <a:pt x="53" y="7790"/>
                    <a:pt x="22" y="7908"/>
                    <a:pt x="0" y="8014"/>
                  </a:cubicBezTo>
                  <a:cubicBezTo>
                    <a:pt x="298" y="8674"/>
                    <a:pt x="1043" y="9897"/>
                    <a:pt x="2533" y="9897"/>
                  </a:cubicBezTo>
                  <a:cubicBezTo>
                    <a:pt x="3097" y="9897"/>
                    <a:pt x="3607" y="9812"/>
                    <a:pt x="4054" y="9706"/>
                  </a:cubicBezTo>
                  <a:lnTo>
                    <a:pt x="4172" y="8471"/>
                  </a:lnTo>
                  <a:lnTo>
                    <a:pt x="4374" y="5417"/>
                  </a:lnTo>
                  <a:cubicBezTo>
                    <a:pt x="4374" y="5417"/>
                    <a:pt x="4491" y="5342"/>
                    <a:pt x="5726" y="5279"/>
                  </a:cubicBezTo>
                  <a:cubicBezTo>
                    <a:pt x="6960" y="5215"/>
                    <a:pt x="7140" y="4129"/>
                    <a:pt x="7140" y="4129"/>
                  </a:cubicBezTo>
                  <a:lnTo>
                    <a:pt x="5279" y="4098"/>
                  </a:lnTo>
                  <a:cubicBezTo>
                    <a:pt x="5279" y="4098"/>
                    <a:pt x="6343" y="4098"/>
                    <a:pt x="7311" y="3831"/>
                  </a:cubicBezTo>
                  <a:cubicBezTo>
                    <a:pt x="8268" y="3566"/>
                    <a:pt x="8003" y="2661"/>
                    <a:pt x="8003" y="2661"/>
                  </a:cubicBezTo>
                  <a:lnTo>
                    <a:pt x="8003" y="2661"/>
                  </a:lnTo>
                  <a:lnTo>
                    <a:pt x="7173" y="2736"/>
                  </a:lnTo>
                  <a:cubicBezTo>
                    <a:pt x="8268" y="2097"/>
                    <a:pt x="7811" y="1660"/>
                    <a:pt x="7811" y="1660"/>
                  </a:cubicBezTo>
                  <a:lnTo>
                    <a:pt x="7811" y="1660"/>
                  </a:lnTo>
                  <a:lnTo>
                    <a:pt x="2874" y="2097"/>
                  </a:lnTo>
                  <a:cubicBezTo>
                    <a:pt x="2874" y="2097"/>
                    <a:pt x="4842" y="1437"/>
                    <a:pt x="5906" y="1033"/>
                  </a:cubicBezTo>
                  <a:cubicBezTo>
                    <a:pt x="6970" y="629"/>
                    <a:pt x="6736" y="0"/>
                    <a:pt x="6736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822025" y="5092850"/>
              <a:ext cx="142100" cy="30425"/>
            </a:xfrm>
            <a:custGeom>
              <a:rect b="b" l="l" r="r" t="t"/>
              <a:pathLst>
                <a:path extrusionOk="0" h="1217" w="5684">
                  <a:moveTo>
                    <a:pt x="5381" y="1"/>
                  </a:moveTo>
                  <a:cubicBezTo>
                    <a:pt x="5375" y="1"/>
                    <a:pt x="5370" y="2"/>
                    <a:pt x="5364" y="4"/>
                  </a:cubicBezTo>
                  <a:lnTo>
                    <a:pt x="65" y="462"/>
                  </a:lnTo>
                  <a:cubicBezTo>
                    <a:pt x="33" y="462"/>
                    <a:pt x="1" y="493"/>
                    <a:pt x="1" y="536"/>
                  </a:cubicBezTo>
                  <a:cubicBezTo>
                    <a:pt x="1" y="572"/>
                    <a:pt x="33" y="602"/>
                    <a:pt x="62" y="602"/>
                  </a:cubicBezTo>
                  <a:cubicBezTo>
                    <a:pt x="67" y="602"/>
                    <a:pt x="71" y="601"/>
                    <a:pt x="76" y="599"/>
                  </a:cubicBezTo>
                  <a:lnTo>
                    <a:pt x="5311" y="153"/>
                  </a:lnTo>
                  <a:lnTo>
                    <a:pt x="5311" y="153"/>
                  </a:lnTo>
                  <a:cubicBezTo>
                    <a:pt x="5343" y="323"/>
                    <a:pt x="5375" y="834"/>
                    <a:pt x="4716" y="1068"/>
                  </a:cubicBezTo>
                  <a:cubicBezTo>
                    <a:pt x="4673" y="1089"/>
                    <a:pt x="4652" y="1121"/>
                    <a:pt x="4673" y="1164"/>
                  </a:cubicBezTo>
                  <a:cubicBezTo>
                    <a:pt x="4683" y="1195"/>
                    <a:pt x="4704" y="1217"/>
                    <a:pt x="4737" y="1217"/>
                  </a:cubicBezTo>
                  <a:cubicBezTo>
                    <a:pt x="4747" y="1217"/>
                    <a:pt x="4758" y="1206"/>
                    <a:pt x="4758" y="1206"/>
                  </a:cubicBezTo>
                  <a:cubicBezTo>
                    <a:pt x="5684" y="876"/>
                    <a:pt x="5439" y="57"/>
                    <a:pt x="5439" y="46"/>
                  </a:cubicBezTo>
                  <a:cubicBezTo>
                    <a:pt x="5430" y="20"/>
                    <a:pt x="5407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828950" y="5117675"/>
              <a:ext cx="137575" cy="38350"/>
            </a:xfrm>
            <a:custGeom>
              <a:rect b="b" l="l" r="r" t="t"/>
              <a:pathLst>
                <a:path extrusionOk="0" h="1534" w="5503">
                  <a:moveTo>
                    <a:pt x="5290" y="1"/>
                  </a:moveTo>
                  <a:lnTo>
                    <a:pt x="64" y="362"/>
                  </a:lnTo>
                  <a:cubicBezTo>
                    <a:pt x="22" y="362"/>
                    <a:pt x="0" y="405"/>
                    <a:pt x="0" y="437"/>
                  </a:cubicBezTo>
                  <a:cubicBezTo>
                    <a:pt x="0" y="479"/>
                    <a:pt x="33" y="511"/>
                    <a:pt x="75" y="511"/>
                  </a:cubicBezTo>
                  <a:lnTo>
                    <a:pt x="5247" y="150"/>
                  </a:lnTo>
                  <a:lnTo>
                    <a:pt x="5247" y="150"/>
                  </a:lnTo>
                  <a:cubicBezTo>
                    <a:pt x="5269" y="235"/>
                    <a:pt x="5300" y="426"/>
                    <a:pt x="5183" y="628"/>
                  </a:cubicBezTo>
                  <a:cubicBezTo>
                    <a:pt x="5002" y="926"/>
                    <a:pt x="4470" y="1299"/>
                    <a:pt x="2938" y="1384"/>
                  </a:cubicBezTo>
                  <a:cubicBezTo>
                    <a:pt x="2895" y="1394"/>
                    <a:pt x="2874" y="1427"/>
                    <a:pt x="2874" y="1469"/>
                  </a:cubicBezTo>
                  <a:cubicBezTo>
                    <a:pt x="2874" y="1501"/>
                    <a:pt x="2906" y="1533"/>
                    <a:pt x="2949" y="1533"/>
                  </a:cubicBezTo>
                  <a:cubicBezTo>
                    <a:pt x="4236" y="1458"/>
                    <a:pt x="5023" y="1171"/>
                    <a:pt x="5311" y="692"/>
                  </a:cubicBezTo>
                  <a:cubicBezTo>
                    <a:pt x="5503" y="362"/>
                    <a:pt x="5364" y="53"/>
                    <a:pt x="5364" y="43"/>
                  </a:cubicBezTo>
                  <a:cubicBezTo>
                    <a:pt x="5343" y="22"/>
                    <a:pt x="5321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831875" y="5151725"/>
              <a:ext cx="109650" cy="42325"/>
            </a:xfrm>
            <a:custGeom>
              <a:rect b="b" l="l" r="r" t="t"/>
              <a:pathLst>
                <a:path extrusionOk="0" h="1693" w="4386">
                  <a:moveTo>
                    <a:pt x="107" y="1"/>
                  </a:moveTo>
                  <a:cubicBezTo>
                    <a:pt x="65" y="1"/>
                    <a:pt x="32" y="32"/>
                    <a:pt x="32" y="75"/>
                  </a:cubicBezTo>
                  <a:cubicBezTo>
                    <a:pt x="32" y="117"/>
                    <a:pt x="65" y="150"/>
                    <a:pt x="107" y="150"/>
                  </a:cubicBezTo>
                  <a:lnTo>
                    <a:pt x="4236" y="256"/>
                  </a:lnTo>
                  <a:cubicBezTo>
                    <a:pt x="4204" y="469"/>
                    <a:pt x="4013" y="1139"/>
                    <a:pt x="2842" y="1257"/>
                  </a:cubicBezTo>
                  <a:cubicBezTo>
                    <a:pt x="1416" y="1406"/>
                    <a:pt x="86" y="1543"/>
                    <a:pt x="75" y="1555"/>
                  </a:cubicBezTo>
                  <a:cubicBezTo>
                    <a:pt x="32" y="1555"/>
                    <a:pt x="1" y="1586"/>
                    <a:pt x="11" y="1629"/>
                  </a:cubicBezTo>
                  <a:cubicBezTo>
                    <a:pt x="11" y="1671"/>
                    <a:pt x="44" y="1692"/>
                    <a:pt x="75" y="1692"/>
                  </a:cubicBezTo>
                  <a:lnTo>
                    <a:pt x="86" y="1692"/>
                  </a:lnTo>
                  <a:cubicBezTo>
                    <a:pt x="96" y="1692"/>
                    <a:pt x="1427" y="1543"/>
                    <a:pt x="2853" y="1406"/>
                  </a:cubicBezTo>
                  <a:cubicBezTo>
                    <a:pt x="4385" y="1245"/>
                    <a:pt x="4385" y="192"/>
                    <a:pt x="4385" y="181"/>
                  </a:cubicBezTo>
                  <a:cubicBezTo>
                    <a:pt x="4385" y="139"/>
                    <a:pt x="4353" y="107"/>
                    <a:pt x="4310" y="107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142350" y="4982025"/>
              <a:ext cx="227225" cy="271525"/>
            </a:xfrm>
            <a:custGeom>
              <a:rect b="b" l="l" r="r" t="t"/>
              <a:pathLst>
                <a:path extrusionOk="0" h="10861" w="9089">
                  <a:moveTo>
                    <a:pt x="6466" y="0"/>
                  </a:moveTo>
                  <a:cubicBezTo>
                    <a:pt x="6386" y="0"/>
                    <a:pt x="6305" y="50"/>
                    <a:pt x="6279" y="127"/>
                  </a:cubicBezTo>
                  <a:cubicBezTo>
                    <a:pt x="5886" y="1350"/>
                    <a:pt x="5609" y="2702"/>
                    <a:pt x="4662" y="3618"/>
                  </a:cubicBezTo>
                  <a:cubicBezTo>
                    <a:pt x="3715" y="4533"/>
                    <a:pt x="2438" y="5650"/>
                    <a:pt x="1374" y="6097"/>
                  </a:cubicBezTo>
                  <a:cubicBezTo>
                    <a:pt x="1140" y="6193"/>
                    <a:pt x="927" y="6278"/>
                    <a:pt x="735" y="6352"/>
                  </a:cubicBezTo>
                  <a:cubicBezTo>
                    <a:pt x="405" y="6480"/>
                    <a:pt x="171" y="6778"/>
                    <a:pt x="128" y="7129"/>
                  </a:cubicBezTo>
                  <a:lnTo>
                    <a:pt x="64" y="7608"/>
                  </a:lnTo>
                  <a:cubicBezTo>
                    <a:pt x="1" y="8076"/>
                    <a:pt x="277" y="8523"/>
                    <a:pt x="724" y="8672"/>
                  </a:cubicBezTo>
                  <a:cubicBezTo>
                    <a:pt x="2023" y="9094"/>
                    <a:pt x="4211" y="9758"/>
                    <a:pt x="4247" y="9758"/>
                  </a:cubicBezTo>
                  <a:cubicBezTo>
                    <a:pt x="4247" y="9758"/>
                    <a:pt x="4247" y="9758"/>
                    <a:pt x="4247" y="9757"/>
                  </a:cubicBezTo>
                  <a:cubicBezTo>
                    <a:pt x="4811" y="9960"/>
                    <a:pt x="6290" y="10471"/>
                    <a:pt x="7333" y="10811"/>
                  </a:cubicBezTo>
                  <a:cubicBezTo>
                    <a:pt x="7432" y="10844"/>
                    <a:pt x="7534" y="10860"/>
                    <a:pt x="7635" y="10860"/>
                  </a:cubicBezTo>
                  <a:cubicBezTo>
                    <a:pt x="7925" y="10860"/>
                    <a:pt x="8208" y="10729"/>
                    <a:pt x="8397" y="10492"/>
                  </a:cubicBezTo>
                  <a:lnTo>
                    <a:pt x="8802" y="10003"/>
                  </a:lnTo>
                  <a:cubicBezTo>
                    <a:pt x="9067" y="9662"/>
                    <a:pt x="9089" y="9194"/>
                    <a:pt x="8855" y="8842"/>
                  </a:cubicBezTo>
                  <a:cubicBezTo>
                    <a:pt x="8780" y="8736"/>
                    <a:pt x="8695" y="8619"/>
                    <a:pt x="8610" y="8492"/>
                  </a:cubicBezTo>
                  <a:cubicBezTo>
                    <a:pt x="7939" y="7544"/>
                    <a:pt x="7514" y="5767"/>
                    <a:pt x="7291" y="4469"/>
                  </a:cubicBezTo>
                  <a:cubicBezTo>
                    <a:pt x="7152" y="3703"/>
                    <a:pt x="7322" y="2936"/>
                    <a:pt x="7546" y="2213"/>
                  </a:cubicBezTo>
                  <a:cubicBezTo>
                    <a:pt x="7578" y="2117"/>
                    <a:pt x="7897" y="1106"/>
                    <a:pt x="8036" y="691"/>
                  </a:cubicBezTo>
                  <a:cubicBezTo>
                    <a:pt x="8067" y="595"/>
                    <a:pt x="8014" y="478"/>
                    <a:pt x="7908" y="446"/>
                  </a:cubicBezTo>
                  <a:cubicBezTo>
                    <a:pt x="7535" y="319"/>
                    <a:pt x="7173" y="191"/>
                    <a:pt x="7035" y="170"/>
                  </a:cubicBezTo>
                  <a:cubicBezTo>
                    <a:pt x="6886" y="116"/>
                    <a:pt x="6705" y="63"/>
                    <a:pt x="6524" y="10"/>
                  </a:cubicBezTo>
                  <a:cubicBezTo>
                    <a:pt x="6506" y="3"/>
                    <a:pt x="6486" y="0"/>
                    <a:pt x="6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301975" y="4982675"/>
              <a:ext cx="40200" cy="17150"/>
            </a:xfrm>
            <a:custGeom>
              <a:rect b="b" l="l" r="r" t="t"/>
              <a:pathLst>
                <a:path extrusionOk="0" h="686" w="1608">
                  <a:moveTo>
                    <a:pt x="52" y="1"/>
                  </a:moveTo>
                  <a:cubicBezTo>
                    <a:pt x="45" y="1"/>
                    <a:pt x="39" y="2"/>
                    <a:pt x="33" y="5"/>
                  </a:cubicBezTo>
                  <a:cubicBezTo>
                    <a:pt x="12" y="26"/>
                    <a:pt x="1" y="58"/>
                    <a:pt x="12" y="80"/>
                  </a:cubicBezTo>
                  <a:cubicBezTo>
                    <a:pt x="97" y="218"/>
                    <a:pt x="235" y="345"/>
                    <a:pt x="416" y="442"/>
                  </a:cubicBezTo>
                  <a:cubicBezTo>
                    <a:pt x="575" y="527"/>
                    <a:pt x="746" y="579"/>
                    <a:pt x="927" y="622"/>
                  </a:cubicBezTo>
                  <a:cubicBezTo>
                    <a:pt x="1044" y="654"/>
                    <a:pt x="1171" y="686"/>
                    <a:pt x="1299" y="686"/>
                  </a:cubicBezTo>
                  <a:cubicBezTo>
                    <a:pt x="1395" y="686"/>
                    <a:pt x="1490" y="665"/>
                    <a:pt x="1576" y="622"/>
                  </a:cubicBezTo>
                  <a:cubicBezTo>
                    <a:pt x="1597" y="601"/>
                    <a:pt x="1608" y="579"/>
                    <a:pt x="1597" y="548"/>
                  </a:cubicBezTo>
                  <a:cubicBezTo>
                    <a:pt x="1584" y="535"/>
                    <a:pt x="1570" y="525"/>
                    <a:pt x="1555" y="525"/>
                  </a:cubicBezTo>
                  <a:cubicBezTo>
                    <a:pt x="1545" y="525"/>
                    <a:pt x="1535" y="529"/>
                    <a:pt x="1523" y="537"/>
                  </a:cubicBezTo>
                  <a:cubicBezTo>
                    <a:pt x="1458" y="576"/>
                    <a:pt x="1384" y="590"/>
                    <a:pt x="1305" y="590"/>
                  </a:cubicBezTo>
                  <a:cubicBezTo>
                    <a:pt x="1188" y="590"/>
                    <a:pt x="1063" y="558"/>
                    <a:pt x="948" y="527"/>
                  </a:cubicBezTo>
                  <a:cubicBezTo>
                    <a:pt x="778" y="484"/>
                    <a:pt x="618" y="430"/>
                    <a:pt x="469" y="356"/>
                  </a:cubicBezTo>
                  <a:cubicBezTo>
                    <a:pt x="299" y="271"/>
                    <a:pt x="171" y="154"/>
                    <a:pt x="97" y="26"/>
                  </a:cubicBezTo>
                  <a:cubicBezTo>
                    <a:pt x="89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160725" y="5071375"/>
              <a:ext cx="193700" cy="172225"/>
            </a:xfrm>
            <a:custGeom>
              <a:rect b="b" l="l" r="r" t="t"/>
              <a:pathLst>
                <a:path extrusionOk="0" h="6889" w="7748">
                  <a:moveTo>
                    <a:pt x="4650" y="1"/>
                  </a:moveTo>
                  <a:cubicBezTo>
                    <a:pt x="4650" y="1"/>
                    <a:pt x="3501" y="1544"/>
                    <a:pt x="2086" y="2352"/>
                  </a:cubicBezTo>
                  <a:cubicBezTo>
                    <a:pt x="1458" y="2725"/>
                    <a:pt x="968" y="2948"/>
                    <a:pt x="617" y="3097"/>
                  </a:cubicBezTo>
                  <a:cubicBezTo>
                    <a:pt x="234" y="3246"/>
                    <a:pt x="0" y="3640"/>
                    <a:pt x="32" y="4055"/>
                  </a:cubicBezTo>
                  <a:cubicBezTo>
                    <a:pt x="53" y="4438"/>
                    <a:pt x="308" y="4769"/>
                    <a:pt x="670" y="4896"/>
                  </a:cubicBezTo>
                  <a:lnTo>
                    <a:pt x="6225" y="6833"/>
                  </a:lnTo>
                  <a:cubicBezTo>
                    <a:pt x="6329" y="6870"/>
                    <a:pt x="6436" y="6888"/>
                    <a:pt x="6542" y="6888"/>
                  </a:cubicBezTo>
                  <a:cubicBezTo>
                    <a:pt x="6831" y="6888"/>
                    <a:pt x="7114" y="6757"/>
                    <a:pt x="7301" y="6524"/>
                  </a:cubicBezTo>
                  <a:lnTo>
                    <a:pt x="7460" y="6322"/>
                  </a:lnTo>
                  <a:cubicBezTo>
                    <a:pt x="7726" y="5992"/>
                    <a:pt x="7747" y="5524"/>
                    <a:pt x="7502" y="5173"/>
                  </a:cubicBezTo>
                  <a:cubicBezTo>
                    <a:pt x="6885" y="4279"/>
                    <a:pt x="5842" y="2438"/>
                    <a:pt x="6130" y="522"/>
                  </a:cubicBezTo>
                  <a:lnTo>
                    <a:pt x="4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273250" y="5071375"/>
              <a:ext cx="40725" cy="22300"/>
            </a:xfrm>
            <a:custGeom>
              <a:rect b="b" l="l" r="r" t="t"/>
              <a:pathLst>
                <a:path extrusionOk="0" h="892" w="1629">
                  <a:moveTo>
                    <a:pt x="149" y="1"/>
                  </a:moveTo>
                  <a:cubicBezTo>
                    <a:pt x="149" y="1"/>
                    <a:pt x="0" y="554"/>
                    <a:pt x="522" y="820"/>
                  </a:cubicBezTo>
                  <a:cubicBezTo>
                    <a:pt x="622" y="871"/>
                    <a:pt x="724" y="891"/>
                    <a:pt x="823" y="891"/>
                  </a:cubicBezTo>
                  <a:cubicBezTo>
                    <a:pt x="1246" y="891"/>
                    <a:pt x="1629" y="522"/>
                    <a:pt x="1629" y="522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288675" y="5231550"/>
              <a:ext cx="153550" cy="52975"/>
            </a:xfrm>
            <a:custGeom>
              <a:rect b="b" l="l" r="r" t="t"/>
              <a:pathLst>
                <a:path extrusionOk="0" h="2119" w="6142">
                  <a:moveTo>
                    <a:pt x="6141" y="0"/>
                  </a:moveTo>
                  <a:lnTo>
                    <a:pt x="5896" y="53"/>
                  </a:lnTo>
                  <a:lnTo>
                    <a:pt x="1810" y="883"/>
                  </a:lnTo>
                  <a:lnTo>
                    <a:pt x="1" y="1256"/>
                  </a:lnTo>
                  <a:cubicBezTo>
                    <a:pt x="1" y="1256"/>
                    <a:pt x="735" y="1809"/>
                    <a:pt x="1927" y="2107"/>
                  </a:cubicBezTo>
                  <a:cubicBezTo>
                    <a:pt x="1957" y="2115"/>
                    <a:pt x="1988" y="2119"/>
                    <a:pt x="2021" y="2119"/>
                  </a:cubicBezTo>
                  <a:cubicBezTo>
                    <a:pt x="2478" y="2119"/>
                    <a:pt x="3199" y="1405"/>
                    <a:pt x="3725" y="1405"/>
                  </a:cubicBezTo>
                  <a:cubicBezTo>
                    <a:pt x="5215" y="1405"/>
                    <a:pt x="5683" y="1086"/>
                    <a:pt x="5981" y="426"/>
                  </a:cubicBezTo>
                  <a:cubicBezTo>
                    <a:pt x="6099" y="171"/>
                    <a:pt x="6141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286300" y="5261025"/>
              <a:ext cx="57200" cy="176725"/>
            </a:xfrm>
            <a:custGeom>
              <a:rect b="b" l="l" r="r" t="t"/>
              <a:pathLst>
                <a:path extrusionOk="0" h="7069" w="2288">
                  <a:moveTo>
                    <a:pt x="83" y="1"/>
                  </a:moveTo>
                  <a:cubicBezTo>
                    <a:pt x="47" y="1"/>
                    <a:pt x="21" y="39"/>
                    <a:pt x="21" y="77"/>
                  </a:cubicBezTo>
                  <a:cubicBezTo>
                    <a:pt x="21" y="300"/>
                    <a:pt x="0" y="4472"/>
                    <a:pt x="1649" y="6611"/>
                  </a:cubicBezTo>
                  <a:cubicBezTo>
                    <a:pt x="1777" y="6781"/>
                    <a:pt x="1905" y="6930"/>
                    <a:pt x="2054" y="7068"/>
                  </a:cubicBezTo>
                  <a:lnTo>
                    <a:pt x="2288" y="7068"/>
                  </a:lnTo>
                  <a:cubicBezTo>
                    <a:pt x="2096" y="6909"/>
                    <a:pt x="1926" y="6718"/>
                    <a:pt x="1767" y="6515"/>
                  </a:cubicBezTo>
                  <a:cubicBezTo>
                    <a:pt x="245" y="4504"/>
                    <a:pt x="170" y="619"/>
                    <a:pt x="170" y="130"/>
                  </a:cubicBezTo>
                  <a:lnTo>
                    <a:pt x="170" y="77"/>
                  </a:lnTo>
                  <a:lnTo>
                    <a:pt x="170" y="66"/>
                  </a:lnTo>
                  <a:cubicBezTo>
                    <a:pt x="159" y="23"/>
                    <a:pt x="128" y="2"/>
                    <a:pt x="96" y="2"/>
                  </a:cubicBezTo>
                  <a:cubicBezTo>
                    <a:pt x="91" y="1"/>
                    <a:pt x="87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440325" y="5229875"/>
              <a:ext cx="22125" cy="91100"/>
            </a:xfrm>
            <a:custGeom>
              <a:rect b="b" l="l" r="r" t="t"/>
              <a:pathLst>
                <a:path extrusionOk="0" h="3644" w="885">
                  <a:moveTo>
                    <a:pt x="86" y="1"/>
                  </a:moveTo>
                  <a:cubicBezTo>
                    <a:pt x="79" y="1"/>
                    <a:pt x="72" y="2"/>
                    <a:pt x="64" y="4"/>
                  </a:cubicBezTo>
                  <a:cubicBezTo>
                    <a:pt x="22" y="4"/>
                    <a:pt x="0" y="46"/>
                    <a:pt x="11" y="89"/>
                  </a:cubicBezTo>
                  <a:lnTo>
                    <a:pt x="735" y="3579"/>
                  </a:lnTo>
                  <a:cubicBezTo>
                    <a:pt x="735" y="3622"/>
                    <a:pt x="767" y="3643"/>
                    <a:pt x="799" y="3643"/>
                  </a:cubicBezTo>
                  <a:lnTo>
                    <a:pt x="820" y="3643"/>
                  </a:lnTo>
                  <a:cubicBezTo>
                    <a:pt x="863" y="3632"/>
                    <a:pt x="884" y="3589"/>
                    <a:pt x="873" y="3558"/>
                  </a:cubicBezTo>
                  <a:lnTo>
                    <a:pt x="149" y="56"/>
                  </a:lnTo>
                  <a:cubicBezTo>
                    <a:pt x="141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231475" y="5041850"/>
              <a:ext cx="206750" cy="247175"/>
            </a:xfrm>
            <a:custGeom>
              <a:rect b="b" l="l" r="r" t="t"/>
              <a:pathLst>
                <a:path extrusionOk="0" h="9887" w="8270">
                  <a:moveTo>
                    <a:pt x="1533" y="0"/>
                  </a:moveTo>
                  <a:cubicBezTo>
                    <a:pt x="1533" y="0"/>
                    <a:pt x="1299" y="629"/>
                    <a:pt x="2363" y="1033"/>
                  </a:cubicBezTo>
                  <a:cubicBezTo>
                    <a:pt x="3428" y="1426"/>
                    <a:pt x="5396" y="2097"/>
                    <a:pt x="5396" y="2097"/>
                  </a:cubicBezTo>
                  <a:lnTo>
                    <a:pt x="469" y="1660"/>
                  </a:lnTo>
                  <a:lnTo>
                    <a:pt x="469" y="1660"/>
                  </a:lnTo>
                  <a:cubicBezTo>
                    <a:pt x="469" y="1660"/>
                    <a:pt x="1" y="2097"/>
                    <a:pt x="1097" y="2725"/>
                  </a:cubicBezTo>
                  <a:lnTo>
                    <a:pt x="267" y="2661"/>
                  </a:lnTo>
                  <a:lnTo>
                    <a:pt x="267" y="2661"/>
                  </a:lnTo>
                  <a:cubicBezTo>
                    <a:pt x="267" y="2661"/>
                    <a:pt x="1" y="3566"/>
                    <a:pt x="959" y="3831"/>
                  </a:cubicBezTo>
                  <a:cubicBezTo>
                    <a:pt x="1927" y="4098"/>
                    <a:pt x="2991" y="4098"/>
                    <a:pt x="2991" y="4098"/>
                  </a:cubicBezTo>
                  <a:lnTo>
                    <a:pt x="1129" y="4129"/>
                  </a:lnTo>
                  <a:cubicBezTo>
                    <a:pt x="1129" y="4129"/>
                    <a:pt x="1309" y="5215"/>
                    <a:pt x="2544" y="5279"/>
                  </a:cubicBezTo>
                  <a:cubicBezTo>
                    <a:pt x="3778" y="5343"/>
                    <a:pt x="3896" y="5406"/>
                    <a:pt x="3896" y="5406"/>
                  </a:cubicBezTo>
                  <a:lnTo>
                    <a:pt x="4098" y="8471"/>
                  </a:lnTo>
                  <a:lnTo>
                    <a:pt x="4215" y="9695"/>
                  </a:lnTo>
                  <a:cubicBezTo>
                    <a:pt x="4662" y="9812"/>
                    <a:pt x="5173" y="9887"/>
                    <a:pt x="5736" y="9887"/>
                  </a:cubicBezTo>
                  <a:cubicBezTo>
                    <a:pt x="7226" y="9887"/>
                    <a:pt x="7971" y="8674"/>
                    <a:pt x="8269" y="8014"/>
                  </a:cubicBezTo>
                  <a:cubicBezTo>
                    <a:pt x="8248" y="7908"/>
                    <a:pt x="8216" y="7780"/>
                    <a:pt x="8184" y="7641"/>
                  </a:cubicBezTo>
                  <a:cubicBezTo>
                    <a:pt x="8067" y="7173"/>
                    <a:pt x="7940" y="6503"/>
                    <a:pt x="7822" y="5662"/>
                  </a:cubicBezTo>
                  <a:cubicBezTo>
                    <a:pt x="7588" y="3895"/>
                    <a:pt x="7088" y="1033"/>
                    <a:pt x="6758" y="927"/>
                  </a:cubicBezTo>
                  <a:cubicBezTo>
                    <a:pt x="6429" y="830"/>
                    <a:pt x="1534" y="0"/>
                    <a:pt x="1533" y="0"/>
                  </a:cubicBezTo>
                  <a:close/>
                </a:path>
              </a:pathLst>
            </a:custGeom>
            <a:solidFill>
              <a:srgbClr val="D06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235200" y="5081500"/>
              <a:ext cx="142100" cy="30350"/>
            </a:xfrm>
            <a:custGeom>
              <a:rect b="b" l="l" r="r" t="t"/>
              <a:pathLst>
                <a:path extrusionOk="0" h="1214" w="5684">
                  <a:moveTo>
                    <a:pt x="320" y="0"/>
                  </a:moveTo>
                  <a:cubicBezTo>
                    <a:pt x="288" y="0"/>
                    <a:pt x="256" y="22"/>
                    <a:pt x="245" y="53"/>
                  </a:cubicBezTo>
                  <a:cubicBezTo>
                    <a:pt x="245" y="64"/>
                    <a:pt x="1" y="873"/>
                    <a:pt x="926" y="1214"/>
                  </a:cubicBezTo>
                  <a:lnTo>
                    <a:pt x="948" y="1214"/>
                  </a:lnTo>
                  <a:cubicBezTo>
                    <a:pt x="980" y="1214"/>
                    <a:pt x="1001" y="1202"/>
                    <a:pt x="1012" y="1171"/>
                  </a:cubicBezTo>
                  <a:cubicBezTo>
                    <a:pt x="1033" y="1128"/>
                    <a:pt x="1012" y="1086"/>
                    <a:pt x="969" y="1075"/>
                  </a:cubicBezTo>
                  <a:cubicBezTo>
                    <a:pt x="309" y="830"/>
                    <a:pt x="341" y="330"/>
                    <a:pt x="373" y="160"/>
                  </a:cubicBezTo>
                  <a:lnTo>
                    <a:pt x="373" y="160"/>
                  </a:lnTo>
                  <a:lnTo>
                    <a:pt x="5609" y="607"/>
                  </a:lnTo>
                  <a:cubicBezTo>
                    <a:pt x="5641" y="607"/>
                    <a:pt x="5684" y="585"/>
                    <a:pt x="5684" y="543"/>
                  </a:cubicBezTo>
                  <a:cubicBezTo>
                    <a:pt x="5684" y="500"/>
                    <a:pt x="5662" y="469"/>
                    <a:pt x="5620" y="458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2232800" y="5106500"/>
              <a:ext cx="137575" cy="38350"/>
            </a:xfrm>
            <a:custGeom>
              <a:rect b="b" l="l" r="r" t="t"/>
              <a:pathLst>
                <a:path extrusionOk="0" h="1534" w="5503">
                  <a:moveTo>
                    <a:pt x="214" y="1"/>
                  </a:moveTo>
                  <a:cubicBezTo>
                    <a:pt x="182" y="1"/>
                    <a:pt x="161" y="11"/>
                    <a:pt x="140" y="43"/>
                  </a:cubicBezTo>
                  <a:cubicBezTo>
                    <a:pt x="140" y="53"/>
                    <a:pt x="1" y="363"/>
                    <a:pt x="192" y="692"/>
                  </a:cubicBezTo>
                  <a:cubicBezTo>
                    <a:pt x="480" y="1171"/>
                    <a:pt x="1278" y="1458"/>
                    <a:pt x="2555" y="1533"/>
                  </a:cubicBezTo>
                  <a:cubicBezTo>
                    <a:pt x="2597" y="1533"/>
                    <a:pt x="2630" y="1501"/>
                    <a:pt x="2630" y="1458"/>
                  </a:cubicBezTo>
                  <a:cubicBezTo>
                    <a:pt x="2630" y="1427"/>
                    <a:pt x="2608" y="1384"/>
                    <a:pt x="2566" y="1384"/>
                  </a:cubicBezTo>
                  <a:cubicBezTo>
                    <a:pt x="1033" y="1299"/>
                    <a:pt x="501" y="916"/>
                    <a:pt x="320" y="618"/>
                  </a:cubicBezTo>
                  <a:cubicBezTo>
                    <a:pt x="203" y="415"/>
                    <a:pt x="235" y="235"/>
                    <a:pt x="256" y="150"/>
                  </a:cubicBezTo>
                  <a:lnTo>
                    <a:pt x="256" y="150"/>
                  </a:lnTo>
                  <a:lnTo>
                    <a:pt x="5428" y="512"/>
                  </a:lnTo>
                  <a:cubicBezTo>
                    <a:pt x="5471" y="512"/>
                    <a:pt x="5503" y="479"/>
                    <a:pt x="5503" y="437"/>
                  </a:cubicBezTo>
                  <a:cubicBezTo>
                    <a:pt x="5503" y="394"/>
                    <a:pt x="5482" y="363"/>
                    <a:pt x="5439" y="363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257825" y="5140550"/>
              <a:ext cx="109625" cy="42325"/>
            </a:xfrm>
            <a:custGeom>
              <a:rect b="b" l="l" r="r" t="t"/>
              <a:pathLst>
                <a:path extrusionOk="0" h="1693" w="4385">
                  <a:moveTo>
                    <a:pt x="4278" y="1"/>
                  </a:moveTo>
                  <a:lnTo>
                    <a:pt x="75" y="107"/>
                  </a:lnTo>
                  <a:cubicBezTo>
                    <a:pt x="32" y="107"/>
                    <a:pt x="0" y="139"/>
                    <a:pt x="0" y="181"/>
                  </a:cubicBezTo>
                  <a:cubicBezTo>
                    <a:pt x="0" y="192"/>
                    <a:pt x="0" y="1246"/>
                    <a:pt x="1533" y="1406"/>
                  </a:cubicBezTo>
                  <a:cubicBezTo>
                    <a:pt x="2959" y="1543"/>
                    <a:pt x="4289" y="1692"/>
                    <a:pt x="4299" y="1692"/>
                  </a:cubicBezTo>
                  <a:lnTo>
                    <a:pt x="4310" y="1692"/>
                  </a:lnTo>
                  <a:cubicBezTo>
                    <a:pt x="4342" y="1692"/>
                    <a:pt x="4374" y="1661"/>
                    <a:pt x="4374" y="1629"/>
                  </a:cubicBezTo>
                  <a:cubicBezTo>
                    <a:pt x="4385" y="1586"/>
                    <a:pt x="4353" y="1555"/>
                    <a:pt x="4310" y="1543"/>
                  </a:cubicBezTo>
                  <a:cubicBezTo>
                    <a:pt x="4299" y="1543"/>
                    <a:pt x="2980" y="1395"/>
                    <a:pt x="1544" y="1257"/>
                  </a:cubicBezTo>
                  <a:cubicBezTo>
                    <a:pt x="362" y="1139"/>
                    <a:pt x="181" y="469"/>
                    <a:pt x="149" y="245"/>
                  </a:cubicBezTo>
                  <a:lnTo>
                    <a:pt x="4278" y="150"/>
                  </a:lnTo>
                  <a:cubicBezTo>
                    <a:pt x="4321" y="139"/>
                    <a:pt x="4353" y="107"/>
                    <a:pt x="4353" y="65"/>
                  </a:cubicBezTo>
                  <a:cubicBezTo>
                    <a:pt x="4353" y="32"/>
                    <a:pt x="4321" y="1"/>
                    <a:pt x="4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2349125" y="4757947"/>
              <a:ext cx="114700" cy="130225"/>
            </a:xfrm>
            <a:custGeom>
              <a:rect b="b" l="l" r="r" t="t"/>
              <a:pathLst>
                <a:path extrusionOk="0" h="5209" w="4588">
                  <a:moveTo>
                    <a:pt x="2171" y="1"/>
                  </a:moveTo>
                  <a:cubicBezTo>
                    <a:pt x="2065" y="607"/>
                    <a:pt x="1937" y="1224"/>
                    <a:pt x="1586" y="1735"/>
                  </a:cubicBezTo>
                  <a:cubicBezTo>
                    <a:pt x="1246" y="2257"/>
                    <a:pt x="617" y="2619"/>
                    <a:pt x="0" y="2714"/>
                  </a:cubicBezTo>
                  <a:cubicBezTo>
                    <a:pt x="1246" y="3002"/>
                    <a:pt x="2256" y="3948"/>
                    <a:pt x="2416" y="5204"/>
                  </a:cubicBezTo>
                  <a:cubicBezTo>
                    <a:pt x="2416" y="5208"/>
                    <a:pt x="2416" y="5209"/>
                    <a:pt x="2417" y="5209"/>
                  </a:cubicBezTo>
                  <a:cubicBezTo>
                    <a:pt x="2417" y="5209"/>
                    <a:pt x="2420" y="5204"/>
                    <a:pt x="2426" y="5204"/>
                  </a:cubicBezTo>
                  <a:cubicBezTo>
                    <a:pt x="2459" y="3938"/>
                    <a:pt x="3374" y="2905"/>
                    <a:pt x="4587" y="2491"/>
                  </a:cubicBezTo>
                  <a:cubicBezTo>
                    <a:pt x="3959" y="2458"/>
                    <a:pt x="3310" y="2160"/>
                    <a:pt x="2916" y="1671"/>
                  </a:cubicBezTo>
                  <a:cubicBezTo>
                    <a:pt x="2523" y="1203"/>
                    <a:pt x="2331" y="597"/>
                    <a:pt x="2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731548" y="4602194"/>
              <a:ext cx="100325" cy="114700"/>
            </a:xfrm>
            <a:custGeom>
              <a:rect b="b" l="l" r="r" t="t"/>
              <a:pathLst>
                <a:path extrusionOk="0" h="4588" w="4013">
                  <a:moveTo>
                    <a:pt x="1895" y="1"/>
                  </a:moveTo>
                  <a:lnTo>
                    <a:pt x="1895" y="22"/>
                  </a:lnTo>
                  <a:cubicBezTo>
                    <a:pt x="1810" y="554"/>
                    <a:pt x="1693" y="1097"/>
                    <a:pt x="1395" y="1544"/>
                  </a:cubicBezTo>
                  <a:cubicBezTo>
                    <a:pt x="1086" y="2001"/>
                    <a:pt x="544" y="2310"/>
                    <a:pt x="0" y="2396"/>
                  </a:cubicBezTo>
                  <a:cubicBezTo>
                    <a:pt x="1086" y="2651"/>
                    <a:pt x="1980" y="3481"/>
                    <a:pt x="2119" y="4588"/>
                  </a:cubicBezTo>
                  <a:cubicBezTo>
                    <a:pt x="2150" y="3470"/>
                    <a:pt x="2959" y="2566"/>
                    <a:pt x="4013" y="2204"/>
                  </a:cubicBezTo>
                  <a:cubicBezTo>
                    <a:pt x="3470" y="2172"/>
                    <a:pt x="2895" y="1916"/>
                    <a:pt x="2555" y="1491"/>
                  </a:cubicBezTo>
                  <a:cubicBezTo>
                    <a:pt x="2214" y="1065"/>
                    <a:pt x="2044" y="544"/>
                    <a:pt x="1906" y="12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35"/>
          <p:cNvSpPr/>
          <p:nvPr/>
        </p:nvSpPr>
        <p:spPr>
          <a:xfrm flipH="1">
            <a:off x="7732844" y="2196247"/>
            <a:ext cx="211323" cy="240255"/>
          </a:xfrm>
          <a:custGeom>
            <a:rect b="b" l="l" r="r" t="t"/>
            <a:pathLst>
              <a:path extrusionOk="0" h="5215" w="4587">
                <a:moveTo>
                  <a:pt x="2171" y="0"/>
                </a:moveTo>
                <a:cubicBezTo>
                  <a:pt x="2065" y="607"/>
                  <a:pt x="1937" y="1225"/>
                  <a:pt x="1586" y="1735"/>
                </a:cubicBezTo>
                <a:cubicBezTo>
                  <a:pt x="1245" y="2257"/>
                  <a:pt x="618" y="2618"/>
                  <a:pt x="0" y="2715"/>
                </a:cubicBezTo>
                <a:cubicBezTo>
                  <a:pt x="1245" y="3001"/>
                  <a:pt x="2257" y="3949"/>
                  <a:pt x="2416" y="5215"/>
                </a:cubicBezTo>
                <a:lnTo>
                  <a:pt x="2416" y="5205"/>
                </a:lnTo>
                <a:cubicBezTo>
                  <a:pt x="2458" y="3938"/>
                  <a:pt x="3374" y="2906"/>
                  <a:pt x="4587" y="2491"/>
                </a:cubicBezTo>
                <a:cubicBezTo>
                  <a:pt x="3959" y="2459"/>
                  <a:pt x="3310" y="2161"/>
                  <a:pt x="2916" y="1672"/>
                </a:cubicBezTo>
                <a:cubicBezTo>
                  <a:pt x="2522" y="1203"/>
                  <a:pt x="2331" y="596"/>
                  <a:pt x="21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35"/>
          <p:cNvGrpSpPr/>
          <p:nvPr/>
        </p:nvGrpSpPr>
        <p:grpSpPr>
          <a:xfrm>
            <a:off x="8084657" y="2978414"/>
            <a:ext cx="692246" cy="690456"/>
            <a:chOff x="5280375" y="3528325"/>
            <a:chExt cx="309425" cy="308625"/>
          </a:xfrm>
        </p:grpSpPr>
        <p:sp>
          <p:nvSpPr>
            <p:cNvPr id="639" name="Google Shape;639;p35"/>
            <p:cNvSpPr/>
            <p:nvPr/>
          </p:nvSpPr>
          <p:spPr>
            <a:xfrm>
              <a:off x="5330650" y="3556850"/>
              <a:ext cx="211000" cy="247125"/>
            </a:xfrm>
            <a:custGeom>
              <a:rect b="b" l="l" r="r" t="t"/>
              <a:pathLst>
                <a:path extrusionOk="0" h="9885" w="844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5362300" y="3537025"/>
              <a:ext cx="157525" cy="286875"/>
            </a:xfrm>
            <a:custGeom>
              <a:rect b="b" l="l" r="r" t="t"/>
              <a:pathLst>
                <a:path extrusionOk="0" h="11475" w="6301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5280375" y="3630575"/>
              <a:ext cx="309425" cy="99675"/>
            </a:xfrm>
            <a:custGeom>
              <a:rect b="b" l="l" r="r" t="t"/>
              <a:pathLst>
                <a:path extrusionOk="0" h="3987" w="12377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5423750" y="3666125"/>
              <a:ext cx="28775" cy="28475"/>
            </a:xfrm>
            <a:custGeom>
              <a:rect b="b" l="l" r="r" t="t"/>
              <a:pathLst>
                <a:path extrusionOk="0" h="1139" w="1151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5478825" y="3528325"/>
              <a:ext cx="28500" cy="28750"/>
            </a:xfrm>
            <a:custGeom>
              <a:rect b="b" l="l" r="r" t="t"/>
              <a:pathLst>
                <a:path extrusionOk="0" h="1150" w="114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5367875" y="3808450"/>
              <a:ext cx="28525" cy="28500"/>
            </a:xfrm>
            <a:custGeom>
              <a:rect b="b" l="l" r="r" t="t"/>
              <a:pathLst>
                <a:path extrusionOk="0" h="1140" w="1141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5"/>
          <p:cNvGrpSpPr/>
          <p:nvPr/>
        </p:nvGrpSpPr>
        <p:grpSpPr>
          <a:xfrm rot="-10047111">
            <a:off x="1235664" y="562853"/>
            <a:ext cx="427295" cy="475743"/>
            <a:chOff x="5981675" y="3981625"/>
            <a:chExt cx="665001" cy="740400"/>
          </a:xfrm>
        </p:grpSpPr>
        <p:sp>
          <p:nvSpPr>
            <p:cNvPr id="646" name="Google Shape;646;p35"/>
            <p:cNvSpPr/>
            <p:nvPr/>
          </p:nvSpPr>
          <p:spPr>
            <a:xfrm>
              <a:off x="6198527" y="4220401"/>
              <a:ext cx="231196" cy="224845"/>
            </a:xfrm>
            <a:custGeom>
              <a:rect b="b" l="l" r="r" t="t"/>
              <a:pathLst>
                <a:path extrusionOk="0" h="2195" w="2257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6014351" y="4019116"/>
              <a:ext cx="317241" cy="665828"/>
            </a:xfrm>
            <a:custGeom>
              <a:rect b="b" l="l" r="r" t="t"/>
              <a:pathLst>
                <a:path extrusionOk="0" h="6500" w="3097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5981675" y="3981625"/>
              <a:ext cx="103562" cy="100591"/>
            </a:xfrm>
            <a:custGeom>
              <a:rect b="b" l="l" r="r" t="t"/>
              <a:pathLst>
                <a:path extrusionOk="0" h="982" w="1011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6543012" y="4043701"/>
              <a:ext cx="103664" cy="100591"/>
            </a:xfrm>
            <a:custGeom>
              <a:rect b="b" l="l" r="r" t="t"/>
              <a:pathLst>
                <a:path extrusionOk="0" h="982" w="1012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103674" y="4620512"/>
              <a:ext cx="103664" cy="101513"/>
            </a:xfrm>
            <a:custGeom>
              <a:rect b="b" l="l" r="r" t="t"/>
              <a:pathLst>
                <a:path extrusionOk="0" h="991" w="1012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6368567" y="4090821"/>
              <a:ext cx="232323" cy="210401"/>
            </a:xfrm>
            <a:custGeom>
              <a:rect b="b" l="l" r="r" t="t"/>
              <a:pathLst>
                <a:path extrusionOk="0" h="2054" w="2268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2" name="Google Shape;652;p35"/>
          <p:cNvCxnSpPr/>
          <p:nvPr/>
        </p:nvCxnSpPr>
        <p:spPr>
          <a:xfrm rot="10800000">
            <a:off x="5151563" y="4265050"/>
            <a:ext cx="308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Multimodality in LLMs.</a:t>
            </a:r>
            <a:endParaRPr/>
          </a:p>
        </p:txBody>
      </p:sp>
      <p:pic>
        <p:nvPicPr>
          <p:cNvPr id="723" name="Google Shape;7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300"/>
            <a:ext cx="8839197" cy="29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Multimodality in LLMs.</a:t>
            </a:r>
            <a:endParaRPr/>
          </a:p>
        </p:txBody>
      </p:sp>
      <p:pic>
        <p:nvPicPr>
          <p:cNvPr id="729" name="Google Shape;7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50" y="1135850"/>
            <a:ext cx="74921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on Groq!</a:t>
            </a:r>
            <a:endParaRPr/>
          </a:p>
        </p:txBody>
      </p:sp>
      <p:pic>
        <p:nvPicPr>
          <p:cNvPr id="735" name="Google Shape;7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50" y="1124400"/>
            <a:ext cx="79270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Dedicated chips for LLMs with Groq!</a:t>
            </a:r>
            <a:endParaRPr/>
          </a:p>
        </p:txBody>
      </p:sp>
      <p:pic>
        <p:nvPicPr>
          <p:cNvPr id="741" name="Google Shape;7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25" y="1078675"/>
            <a:ext cx="771956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Buy here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innovations in LLMs.</a:t>
            </a:r>
            <a:endParaRPr/>
          </a:p>
        </p:txBody>
      </p:sp>
      <p:pic>
        <p:nvPicPr>
          <p:cNvPr id="748" name="Google Shape;7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0" y="1112975"/>
            <a:ext cx="76869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parameters of LLMs.</a:t>
            </a:r>
            <a:endParaRPr/>
          </a:p>
        </p:txBody>
      </p:sp>
      <p:sp>
        <p:nvSpPr>
          <p:cNvPr id="754" name="Google Shape;754;p49"/>
          <p:cNvSpPr txBox="1"/>
          <p:nvPr/>
        </p:nvSpPr>
        <p:spPr>
          <a:xfrm>
            <a:off x="662950" y="1417325"/>
            <a:ext cx="77040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1800">
                <a:solidFill>
                  <a:srgbClr val="0E0E0E"/>
                </a:solidFill>
              </a:rPr>
              <a:t>Top-p (Nucleus Sampling):</a:t>
            </a:r>
            <a:r>
              <a:rPr lang="en" sz="1800">
                <a:solidFill>
                  <a:srgbClr val="0E0E0E"/>
                </a:solidFill>
              </a:rPr>
              <a:t> Limits the set of potential next tokens to the smallest subset whose cumulative probability exceeds a specified threshold (p), focusing on more likely tokens and enabling more coherent and diverse outputs.</a:t>
            </a:r>
            <a:endParaRPr sz="180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1800">
                <a:solidFill>
                  <a:srgbClr val="0E0E0E"/>
                </a:solidFill>
              </a:rPr>
              <a:t>Temperature:</a:t>
            </a:r>
            <a:r>
              <a:rPr lang="en" sz="1800">
                <a:solidFill>
                  <a:srgbClr val="0E0E0E"/>
                </a:solidFill>
              </a:rPr>
              <a:t> Controls the randomness in predictions. Lower values make the model’s output more deterministic, while higher values increase diversity and creativity by allowing more varied token choices.</a:t>
            </a:r>
            <a:endParaRPr sz="180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1800">
                <a:solidFill>
                  <a:srgbClr val="0E0E0E"/>
                </a:solidFill>
              </a:rPr>
              <a:t>Stop Sequence:</a:t>
            </a:r>
            <a:r>
              <a:rPr lang="en" sz="1800">
                <a:solidFill>
                  <a:srgbClr val="0E0E0E"/>
                </a:solidFill>
              </a:rPr>
              <a:t> Specifies a token or sequence of tokens where the model should stop generating further output, effectively controlling the endpoint of the response.</a:t>
            </a:r>
            <a:endParaRPr sz="18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p49"/>
          <p:cNvSpPr txBox="1"/>
          <p:nvPr/>
        </p:nvSpPr>
        <p:spPr>
          <a:xfrm>
            <a:off x="2594625" y="1017725"/>
            <a:ext cx="30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https://console.groq.com/playground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Chatbots with Gradio</a:t>
            </a:r>
            <a:endParaRPr/>
          </a:p>
        </p:txBody>
      </p:sp>
      <p:pic>
        <p:nvPicPr>
          <p:cNvPr id="761" name="Google Shape;7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13" y="1170125"/>
            <a:ext cx="84781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Gradio exploration.</a:t>
            </a:r>
            <a:endParaRPr/>
          </a:p>
        </p:txBody>
      </p:sp>
      <p:sp>
        <p:nvSpPr>
          <p:cNvPr id="767" name="Google Shape;767;p51"/>
          <p:cNvSpPr txBox="1"/>
          <p:nvPr/>
        </p:nvSpPr>
        <p:spPr>
          <a:xfrm>
            <a:off x="2211150" y="1531625"/>
            <a:ext cx="47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https://www.gradio.app/docs</a:t>
            </a:r>
            <a:r>
              <a:rPr lang="en" sz="2800">
                <a:solidFill>
                  <a:srgbClr val="0000FF"/>
                </a:solidFill>
              </a:rPr>
              <a:t> </a:t>
            </a:r>
            <a:endParaRPr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in messages.</a:t>
            </a:r>
            <a:endParaRPr/>
          </a:p>
        </p:txBody>
      </p:sp>
      <p:pic>
        <p:nvPicPr>
          <p:cNvPr id="773" name="Google Shape;7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38" y="1181550"/>
            <a:ext cx="62383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models from from Huggingface</a:t>
            </a:r>
            <a:endParaRPr/>
          </a:p>
        </p:txBody>
      </p:sp>
      <p:sp>
        <p:nvSpPr>
          <p:cNvPr id="779" name="Google Shape;779;p53"/>
          <p:cNvSpPr txBox="1"/>
          <p:nvPr/>
        </p:nvSpPr>
        <p:spPr>
          <a:xfrm>
            <a:off x="662950" y="1417325"/>
            <a:ext cx="77040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" sz="2000">
                <a:solidFill>
                  <a:srgbClr val="0E0E0E"/>
                </a:solidFill>
              </a:rPr>
              <a:t>device_map="auto"</a:t>
            </a:r>
            <a:r>
              <a:rPr lang="en" sz="2000">
                <a:solidFill>
                  <a:srgbClr val="0E0E0E"/>
                </a:solidFill>
              </a:rPr>
              <a:t>: Automatically distributes the model across available hardware (CPU/GPU) to optimize performance and memory usage.</a:t>
            </a:r>
            <a:endParaRPr sz="200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" sz="2000">
                <a:solidFill>
                  <a:srgbClr val="0E0E0E"/>
                </a:solidFill>
              </a:rPr>
              <a:t>torch_dtype="auto"</a:t>
            </a:r>
            <a:r>
              <a:rPr lang="en" sz="2000">
                <a:solidFill>
                  <a:srgbClr val="0E0E0E"/>
                </a:solidFill>
              </a:rPr>
              <a:t>: Dynamically selects the best precision (e.g., float16 or float32) based on the hardware, enhancing efficiency and speed.</a:t>
            </a:r>
            <a:endParaRPr sz="200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3.	</a:t>
            </a:r>
            <a:r>
              <a:rPr b="1" lang="en" sz="2000">
                <a:solidFill>
                  <a:srgbClr val="0E0E0E"/>
                </a:solidFill>
              </a:rPr>
              <a:t>use_safetensors=True</a:t>
            </a:r>
            <a:r>
              <a:rPr lang="en" sz="2000">
                <a:solidFill>
                  <a:srgbClr val="0E0E0E"/>
                </a:solidFill>
              </a:rPr>
              <a:t>: Ensures faster and safer model loading by using a secure, optimized file format.</a:t>
            </a:r>
            <a:endParaRPr sz="200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b="1" lang="en"/>
              <a:t>this</a:t>
            </a:r>
            <a:r>
              <a:rPr lang="en"/>
              <a:t> session</a:t>
            </a:r>
            <a:endParaRPr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99112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Ollama</a:t>
            </a:r>
            <a:endParaRPr/>
          </a:p>
        </p:txBody>
      </p:sp>
      <p:sp>
        <p:nvSpPr>
          <p:cNvPr id="659" name="Google Shape;659;p36"/>
          <p:cNvSpPr txBox="1"/>
          <p:nvPr>
            <p:ph idx="2" type="subTitle"/>
          </p:nvPr>
        </p:nvSpPr>
        <p:spPr>
          <a:xfrm>
            <a:off x="99112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full application that can be deployed.</a:t>
            </a:r>
            <a:endParaRPr/>
          </a:p>
        </p:txBody>
      </p:sp>
      <p:sp>
        <p:nvSpPr>
          <p:cNvPr id="660" name="Google Shape;660;p36"/>
          <p:cNvSpPr txBox="1"/>
          <p:nvPr>
            <p:ph idx="3" type="subTitle"/>
          </p:nvPr>
        </p:nvSpPr>
        <p:spPr>
          <a:xfrm>
            <a:off x="5438875" y="223150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easier access to LLMs</a:t>
            </a:r>
            <a:endParaRPr/>
          </a:p>
        </p:txBody>
      </p:sp>
      <p:sp>
        <p:nvSpPr>
          <p:cNvPr id="661" name="Google Shape;661;p36"/>
          <p:cNvSpPr txBox="1"/>
          <p:nvPr>
            <p:ph idx="4" type="subTitle"/>
          </p:nvPr>
        </p:nvSpPr>
        <p:spPr>
          <a:xfrm>
            <a:off x="5438875" y="4018575"/>
            <a:ext cx="29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can do beyond just text.</a:t>
            </a:r>
            <a:endParaRPr/>
          </a:p>
        </p:txBody>
      </p:sp>
      <p:sp>
        <p:nvSpPr>
          <p:cNvPr id="662" name="Google Shape;662;p36"/>
          <p:cNvSpPr txBox="1"/>
          <p:nvPr>
            <p:ph idx="7" type="title"/>
          </p:nvPr>
        </p:nvSpPr>
        <p:spPr>
          <a:xfrm>
            <a:off x="5438874" y="15067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3" name="Google Shape;663;p36"/>
          <p:cNvSpPr txBox="1"/>
          <p:nvPr>
            <p:ph idx="8" type="title"/>
          </p:nvPr>
        </p:nvSpPr>
        <p:spPr>
          <a:xfrm>
            <a:off x="5438874" y="32932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64" name="Google Shape;664;p36"/>
          <p:cNvSpPr txBox="1"/>
          <p:nvPr>
            <p:ph idx="9" type="subTitle"/>
          </p:nvPr>
        </p:nvSpPr>
        <p:spPr>
          <a:xfrm>
            <a:off x="99112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LLM Call</a:t>
            </a:r>
            <a:endParaRPr/>
          </a:p>
        </p:txBody>
      </p:sp>
      <p:sp>
        <p:nvSpPr>
          <p:cNvPr id="665" name="Google Shape;665;p36"/>
          <p:cNvSpPr txBox="1"/>
          <p:nvPr>
            <p:ph idx="13" type="subTitle"/>
          </p:nvPr>
        </p:nvSpPr>
        <p:spPr>
          <a:xfrm>
            <a:off x="5438875" y="1843875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Langchain</a:t>
            </a:r>
            <a:endParaRPr/>
          </a:p>
        </p:txBody>
      </p:sp>
      <p:sp>
        <p:nvSpPr>
          <p:cNvPr id="666" name="Google Shape;666;p36"/>
          <p:cNvSpPr txBox="1"/>
          <p:nvPr>
            <p:ph idx="14" type="subTitle"/>
          </p:nvPr>
        </p:nvSpPr>
        <p:spPr>
          <a:xfrm>
            <a:off x="99112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chatbot</a:t>
            </a:r>
            <a:endParaRPr/>
          </a:p>
        </p:txBody>
      </p:sp>
      <p:sp>
        <p:nvSpPr>
          <p:cNvPr id="667" name="Google Shape;667;p36"/>
          <p:cNvSpPr txBox="1"/>
          <p:nvPr>
            <p:ph idx="15" type="subTitle"/>
          </p:nvPr>
        </p:nvSpPr>
        <p:spPr>
          <a:xfrm>
            <a:off x="5438875" y="3630426"/>
            <a:ext cx="2991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LLMs</a:t>
            </a:r>
            <a:endParaRPr/>
          </a:p>
        </p:txBody>
      </p:sp>
      <p:sp>
        <p:nvSpPr>
          <p:cNvPr id="668" name="Google Shape;668;p36"/>
          <p:cNvSpPr txBox="1"/>
          <p:nvPr>
            <p:ph idx="5" type="title"/>
          </p:nvPr>
        </p:nvSpPr>
        <p:spPr>
          <a:xfrm>
            <a:off x="991121" y="15067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9" name="Google Shape;669;p36"/>
          <p:cNvSpPr txBox="1"/>
          <p:nvPr>
            <p:ph idx="6" type="title"/>
          </p:nvPr>
        </p:nvSpPr>
        <p:spPr>
          <a:xfrm>
            <a:off x="991121" y="32932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0" name="Google Shape;670;p36"/>
          <p:cNvSpPr/>
          <p:nvPr/>
        </p:nvSpPr>
        <p:spPr>
          <a:xfrm flipH="1">
            <a:off x="713226" y="32539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6"/>
          <p:cNvSpPr/>
          <p:nvPr/>
        </p:nvSpPr>
        <p:spPr>
          <a:xfrm flipH="1">
            <a:off x="713226" y="14674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6"/>
          <p:cNvSpPr/>
          <p:nvPr/>
        </p:nvSpPr>
        <p:spPr>
          <a:xfrm flipH="1">
            <a:off x="5167751" y="32539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"/>
          <p:cNvSpPr/>
          <p:nvPr/>
        </p:nvSpPr>
        <p:spPr>
          <a:xfrm flipH="1">
            <a:off x="5167751" y="1467474"/>
            <a:ext cx="194921" cy="221304"/>
          </a:xfrm>
          <a:custGeom>
            <a:rect b="b" l="l" r="r" t="t"/>
            <a:pathLst>
              <a:path extrusionOk="0" h="5209" w="4588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75" y="35250"/>
            <a:ext cx="5949043" cy="50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/>
          <p:nvPr>
            <p:ph type="title"/>
          </p:nvPr>
        </p:nvSpPr>
        <p:spPr>
          <a:xfrm>
            <a:off x="720000" y="4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 Language models</a:t>
            </a:r>
            <a:endParaRPr/>
          </a:p>
        </p:txBody>
      </p:sp>
      <p:sp>
        <p:nvSpPr>
          <p:cNvPr id="679" name="Google Shape;679;p37"/>
          <p:cNvSpPr txBox="1"/>
          <p:nvPr/>
        </p:nvSpPr>
        <p:spPr>
          <a:xfrm>
            <a:off x="1725450" y="2320300"/>
            <a:ext cx="56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https://rr-lm-game.herokuapp.com/</a:t>
            </a:r>
            <a:r>
              <a:rPr lang="en" sz="2800">
                <a:solidFill>
                  <a:srgbClr val="0000FF"/>
                </a:solidFill>
              </a:rPr>
              <a:t> </a:t>
            </a:r>
            <a:endParaRPr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 txBox="1"/>
          <p:nvPr>
            <p:ph type="title"/>
          </p:nvPr>
        </p:nvSpPr>
        <p:spPr>
          <a:xfrm>
            <a:off x="720000" y="4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token prediction!!</a:t>
            </a:r>
            <a:endParaRPr/>
          </a:p>
        </p:txBody>
      </p:sp>
      <p:sp>
        <p:nvSpPr>
          <p:cNvPr id="685" name="Google Shape;685;p38"/>
          <p:cNvSpPr txBox="1"/>
          <p:nvPr/>
        </p:nvSpPr>
        <p:spPr>
          <a:xfrm>
            <a:off x="320100" y="1131600"/>
            <a:ext cx="850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FF"/>
                </a:solidFill>
              </a:rPr>
              <a:t>https://huggingface.co/spaces/alonsosilva/NextTokenPrediction</a:t>
            </a:r>
            <a:endParaRPr sz="2300">
              <a:solidFill>
                <a:srgbClr val="0000FF"/>
              </a:solidFill>
            </a:endParaRPr>
          </a:p>
        </p:txBody>
      </p:sp>
      <p:pic>
        <p:nvPicPr>
          <p:cNvPr id="686" name="Google Shape;6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436"/>
            <a:ext cx="9144003" cy="33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9"/>
          <p:cNvSpPr txBox="1"/>
          <p:nvPr>
            <p:ph type="title"/>
          </p:nvPr>
        </p:nvSpPr>
        <p:spPr>
          <a:xfrm>
            <a:off x="720000" y="4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the blanks test</a:t>
            </a:r>
            <a:endParaRPr/>
          </a:p>
        </p:txBody>
      </p:sp>
      <p:sp>
        <p:nvSpPr>
          <p:cNvPr id="692" name="Google Shape;692;p39"/>
          <p:cNvSpPr txBox="1"/>
          <p:nvPr/>
        </p:nvSpPr>
        <p:spPr>
          <a:xfrm>
            <a:off x="720000" y="2320300"/>
            <a:ext cx="834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https://huggingface.co/spaces/pytorch/transformers</a:t>
            </a:r>
            <a:r>
              <a:rPr lang="en" sz="2800">
                <a:solidFill>
                  <a:srgbClr val="0000FF"/>
                </a:solidFill>
              </a:rPr>
              <a:t> </a:t>
            </a:r>
            <a:endParaRPr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698" name="Google Shape;6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75" y="1193000"/>
            <a:ext cx="399465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output from LLMs.</a:t>
            </a:r>
            <a:endParaRPr/>
          </a:p>
        </p:txBody>
      </p:sp>
      <p:pic>
        <p:nvPicPr>
          <p:cNvPr id="704" name="Google Shape;7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50" y="1147275"/>
            <a:ext cx="65539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2"/>
          <p:cNvSpPr txBox="1"/>
          <p:nvPr>
            <p:ph type="title"/>
          </p:nvPr>
        </p:nvSpPr>
        <p:spPr>
          <a:xfrm>
            <a:off x="720000" y="4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Tokenizing!</a:t>
            </a:r>
            <a:endParaRPr/>
          </a:p>
        </p:txBody>
      </p:sp>
      <p:sp>
        <p:nvSpPr>
          <p:cNvPr id="710" name="Google Shape;710;p42"/>
          <p:cNvSpPr txBox="1"/>
          <p:nvPr/>
        </p:nvSpPr>
        <p:spPr>
          <a:xfrm>
            <a:off x="5741075" y="1858600"/>
            <a:ext cx="3154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FF"/>
                </a:solidFill>
              </a:rPr>
              <a:t>https://huggingface.co/spaces/Xenova/the-tokenizer-playground </a:t>
            </a:r>
            <a:endParaRPr sz="2300">
              <a:solidFill>
                <a:srgbClr val="0000FF"/>
              </a:solidFill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1049" cy="496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Langchain!</a:t>
            </a:r>
            <a:endParaRPr/>
          </a:p>
        </p:txBody>
      </p:sp>
      <p:pic>
        <p:nvPicPr>
          <p:cNvPr id="717" name="Google Shape;7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00" y="1112975"/>
            <a:ext cx="526960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